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13716000" cx="18288000"/>
  <p:notesSz cx="9866300" cy="6735750"/>
  <p:embeddedFontLst>
    <p:embeddedFont>
      <p:font typeface="Arial Narrow"/>
      <p:regular r:id="rId29"/>
      <p:bold r:id="rId30"/>
      <p:italic r:id="rId31"/>
      <p:boldItalic r:id="rId32"/>
    </p:embeddedFont>
    <p:embeddedFont>
      <p:font typeface="Helvetica Neue"/>
      <p:regular r:id="rId33"/>
      <p:bold r:id="rId34"/>
      <p:italic r:id="rId35"/>
      <p:boldItalic r:id="rId36"/>
    </p:embeddedFont>
    <p:embeddedFont>
      <p:font typeface="Arial Black"/>
      <p:regular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320">
          <p15:clr>
            <a:srgbClr val="A4A3A4"/>
          </p15:clr>
        </p15:guide>
        <p15:guide id="2" pos="439">
          <p15:clr>
            <a:srgbClr val="A4A3A4"/>
          </p15:clr>
        </p15:guide>
      </p15:sldGuideLst>
    </p:ext>
    <p:ext uri="GoogleSlidesCustomDataVersion2">
      <go:slidesCustomData xmlns:go="http://customooxmlschemas.google.com/" r:id="rId38" roundtripDataSignature="AMtx7mhGXvGlqggWVxN9fdsj9rCeqLyA8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320" orient="horz"/>
        <p:guide pos="439"/>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rialNarrow-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ArialNarrow-italic.fntdata"/><Relationship Id="rId30" Type="http://schemas.openxmlformats.org/officeDocument/2006/relationships/font" Target="fonts/ArialNarrow-bold.fntdata"/><Relationship Id="rId11" Type="http://schemas.openxmlformats.org/officeDocument/2006/relationships/slide" Target="slides/slide6.xml"/><Relationship Id="rId33" Type="http://schemas.openxmlformats.org/officeDocument/2006/relationships/font" Target="fonts/HelveticaNeue-regular.fntdata"/><Relationship Id="rId10" Type="http://schemas.openxmlformats.org/officeDocument/2006/relationships/slide" Target="slides/slide5.xml"/><Relationship Id="rId32" Type="http://schemas.openxmlformats.org/officeDocument/2006/relationships/font" Target="fonts/ArialNarrow-boldItalic.fntdata"/><Relationship Id="rId13" Type="http://schemas.openxmlformats.org/officeDocument/2006/relationships/slide" Target="slides/slide8.xml"/><Relationship Id="rId35" Type="http://schemas.openxmlformats.org/officeDocument/2006/relationships/font" Target="fonts/HelveticaNeue-italic.fntdata"/><Relationship Id="rId12" Type="http://schemas.openxmlformats.org/officeDocument/2006/relationships/slide" Target="slides/slide7.xml"/><Relationship Id="rId34" Type="http://schemas.openxmlformats.org/officeDocument/2006/relationships/font" Target="fonts/HelveticaNeue-bold.fntdata"/><Relationship Id="rId15" Type="http://schemas.openxmlformats.org/officeDocument/2006/relationships/slide" Target="slides/slide10.xml"/><Relationship Id="rId37" Type="http://schemas.openxmlformats.org/officeDocument/2006/relationships/font" Target="fonts/ArialBlack-regular.fntdata"/><Relationship Id="rId14" Type="http://schemas.openxmlformats.org/officeDocument/2006/relationships/slide" Target="slides/slide9.xml"/><Relationship Id="rId36" Type="http://schemas.openxmlformats.org/officeDocument/2006/relationships/font" Target="fonts/HelveticaNeue-boldItalic.fntdata"/><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249613" y="504825"/>
            <a:ext cx="3367087" cy="252571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1315513" y="3199488"/>
            <a:ext cx="7235296" cy="3031094"/>
          </a:xfrm>
          <a:prstGeom prst="rect">
            <a:avLst/>
          </a:prstGeom>
          <a:noFill/>
          <a:ln>
            <a:noFill/>
          </a:ln>
        </p:spPr>
        <p:txBody>
          <a:bodyPr anchorCtr="0" anchor="t" bIns="45150" lIns="90350" spcFirstLastPara="1" rIns="90350" wrap="square" tIns="45150">
            <a:noAutofit/>
          </a:bodyPr>
          <a:lstStyle>
            <a:lvl1pPr indent="-228600" lvl="0" marL="457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1pPr>
            <a:lvl2pPr indent="-228600" lvl="1" marL="914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2pPr>
            <a:lvl3pPr indent="-228600" lvl="2" marL="1371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3pPr>
            <a:lvl4pPr indent="-228600" lvl="3" marL="1828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4pPr>
            <a:lvl5pPr indent="-228600" lvl="4" marL="22860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5pPr>
            <a:lvl6pPr indent="-228600" lvl="5" marL="2743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6pPr>
            <a:lvl7pPr indent="-228600" lvl="6" marL="3200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7pPr>
            <a:lvl8pPr indent="-228600" lvl="7" marL="3657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8pPr>
            <a:lvl9pPr indent="-228600" lvl="8" marL="4114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txBox="1"/>
          <p:nvPr>
            <p:ph idx="1" type="body"/>
          </p:nvPr>
        </p:nvSpPr>
        <p:spPr>
          <a:xfrm>
            <a:off x="1315513" y="3199488"/>
            <a:ext cx="7235296" cy="3031094"/>
          </a:xfrm>
          <a:prstGeom prst="rect">
            <a:avLst/>
          </a:prstGeom>
          <a:noFill/>
          <a:ln>
            <a:noFill/>
          </a:ln>
        </p:spPr>
        <p:txBody>
          <a:bodyPr anchorCtr="0" anchor="t" bIns="45150" lIns="90350" spcFirstLastPara="1" rIns="90350" wrap="square" tIns="45150">
            <a:noAutofit/>
          </a:bodyPr>
          <a:lstStyle/>
          <a:p>
            <a:pPr indent="0" lvl="0" marL="0" rtl="0" algn="l">
              <a:lnSpc>
                <a:spcPct val="117999"/>
              </a:lnSpc>
              <a:spcBef>
                <a:spcPts val="0"/>
              </a:spcBef>
              <a:spcAft>
                <a:spcPts val="0"/>
              </a:spcAft>
              <a:buSzPts val="1400"/>
              <a:buNone/>
            </a:pPr>
            <a:r>
              <a:t/>
            </a:r>
            <a:endParaRPr/>
          </a:p>
        </p:txBody>
      </p:sp>
      <p:sp>
        <p:nvSpPr>
          <p:cNvPr id="92" name="Google Shape;92;p1:notes"/>
          <p:cNvSpPr/>
          <p:nvPr>
            <p:ph idx="2" type="sldImg"/>
          </p:nvPr>
        </p:nvSpPr>
        <p:spPr>
          <a:xfrm>
            <a:off x="3249613" y="504825"/>
            <a:ext cx="3367087" cy="2525713"/>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5:notes"/>
          <p:cNvSpPr txBox="1"/>
          <p:nvPr>
            <p:ph idx="1" type="body"/>
          </p:nvPr>
        </p:nvSpPr>
        <p:spPr>
          <a:xfrm>
            <a:off x="1315513" y="3199488"/>
            <a:ext cx="7235296" cy="3031094"/>
          </a:xfrm>
          <a:prstGeom prst="rect">
            <a:avLst/>
          </a:prstGeom>
          <a:noFill/>
          <a:ln>
            <a:noFill/>
          </a:ln>
        </p:spPr>
        <p:txBody>
          <a:bodyPr anchorCtr="0" anchor="t" bIns="45150" lIns="90350" spcFirstLastPara="1" rIns="90350" wrap="square" tIns="45150">
            <a:noAutofit/>
          </a:bodyPr>
          <a:lstStyle/>
          <a:p>
            <a:pPr indent="0" lvl="0" marL="0" rtl="0" algn="l">
              <a:lnSpc>
                <a:spcPct val="117999"/>
              </a:lnSpc>
              <a:spcBef>
                <a:spcPts val="0"/>
              </a:spcBef>
              <a:spcAft>
                <a:spcPts val="0"/>
              </a:spcAft>
              <a:buSzPts val="1400"/>
              <a:buNone/>
            </a:pPr>
            <a:r>
              <a:t/>
            </a:r>
            <a:endParaRPr/>
          </a:p>
        </p:txBody>
      </p:sp>
      <p:sp>
        <p:nvSpPr>
          <p:cNvPr id="158" name="Google Shape;158;p15:notes"/>
          <p:cNvSpPr/>
          <p:nvPr>
            <p:ph idx="2" type="sldImg"/>
          </p:nvPr>
        </p:nvSpPr>
        <p:spPr>
          <a:xfrm>
            <a:off x="3249613" y="504825"/>
            <a:ext cx="3367087" cy="2525713"/>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8:notes"/>
          <p:cNvSpPr txBox="1"/>
          <p:nvPr>
            <p:ph idx="1" type="body"/>
          </p:nvPr>
        </p:nvSpPr>
        <p:spPr>
          <a:xfrm>
            <a:off x="1315513" y="3199488"/>
            <a:ext cx="7235296" cy="3031094"/>
          </a:xfrm>
          <a:prstGeom prst="rect">
            <a:avLst/>
          </a:prstGeom>
          <a:noFill/>
          <a:ln>
            <a:noFill/>
          </a:ln>
        </p:spPr>
        <p:txBody>
          <a:bodyPr anchorCtr="0" anchor="t" bIns="45150" lIns="90350" spcFirstLastPara="1" rIns="90350" wrap="square" tIns="45150">
            <a:noAutofit/>
          </a:bodyPr>
          <a:lstStyle/>
          <a:p>
            <a:pPr indent="0" lvl="0" marL="0" rtl="0" algn="l">
              <a:lnSpc>
                <a:spcPct val="117999"/>
              </a:lnSpc>
              <a:spcBef>
                <a:spcPts val="0"/>
              </a:spcBef>
              <a:spcAft>
                <a:spcPts val="0"/>
              </a:spcAft>
              <a:buSzPts val="1400"/>
              <a:buNone/>
            </a:pPr>
            <a:r>
              <a:t/>
            </a:r>
            <a:endParaRPr/>
          </a:p>
        </p:txBody>
      </p:sp>
      <p:sp>
        <p:nvSpPr>
          <p:cNvPr id="168" name="Google Shape;168;p18:notes"/>
          <p:cNvSpPr/>
          <p:nvPr>
            <p:ph idx="2" type="sldImg"/>
          </p:nvPr>
        </p:nvSpPr>
        <p:spPr>
          <a:xfrm>
            <a:off x="3249613" y="504825"/>
            <a:ext cx="3367087" cy="2525713"/>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9:notes"/>
          <p:cNvSpPr txBox="1"/>
          <p:nvPr>
            <p:ph idx="1" type="body"/>
          </p:nvPr>
        </p:nvSpPr>
        <p:spPr>
          <a:xfrm>
            <a:off x="1315513" y="3199488"/>
            <a:ext cx="7235296" cy="3031094"/>
          </a:xfrm>
          <a:prstGeom prst="rect">
            <a:avLst/>
          </a:prstGeom>
          <a:noFill/>
          <a:ln>
            <a:noFill/>
          </a:ln>
        </p:spPr>
        <p:txBody>
          <a:bodyPr anchorCtr="0" anchor="t" bIns="45150" lIns="90350" spcFirstLastPara="1" rIns="90350" wrap="square" tIns="45150">
            <a:noAutofit/>
          </a:bodyPr>
          <a:lstStyle/>
          <a:p>
            <a:pPr indent="0" lvl="0" marL="0" rtl="0" algn="l">
              <a:lnSpc>
                <a:spcPct val="117999"/>
              </a:lnSpc>
              <a:spcBef>
                <a:spcPts val="0"/>
              </a:spcBef>
              <a:spcAft>
                <a:spcPts val="0"/>
              </a:spcAft>
              <a:buSzPts val="1400"/>
              <a:buNone/>
            </a:pPr>
            <a:r>
              <a:t/>
            </a:r>
            <a:endParaRPr/>
          </a:p>
        </p:txBody>
      </p:sp>
      <p:sp>
        <p:nvSpPr>
          <p:cNvPr id="176" name="Google Shape;176;p19:notes"/>
          <p:cNvSpPr/>
          <p:nvPr>
            <p:ph idx="2" type="sldImg"/>
          </p:nvPr>
        </p:nvSpPr>
        <p:spPr>
          <a:xfrm>
            <a:off x="3249613" y="504825"/>
            <a:ext cx="3367087" cy="2525713"/>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131657429d_0_0:notes"/>
          <p:cNvSpPr txBox="1"/>
          <p:nvPr>
            <p:ph idx="1" type="body"/>
          </p:nvPr>
        </p:nvSpPr>
        <p:spPr>
          <a:xfrm>
            <a:off x="1315513" y="3199488"/>
            <a:ext cx="7235400" cy="3031200"/>
          </a:xfrm>
          <a:prstGeom prst="rect">
            <a:avLst/>
          </a:prstGeom>
          <a:noFill/>
          <a:ln>
            <a:noFill/>
          </a:ln>
        </p:spPr>
        <p:txBody>
          <a:bodyPr anchorCtr="0" anchor="t" bIns="45150" lIns="90350" spcFirstLastPara="1" rIns="90350" wrap="square" tIns="45150">
            <a:noAutofit/>
          </a:bodyPr>
          <a:lstStyle/>
          <a:p>
            <a:pPr indent="0" lvl="0" marL="0" rtl="0" algn="l">
              <a:lnSpc>
                <a:spcPct val="117999"/>
              </a:lnSpc>
              <a:spcBef>
                <a:spcPts val="0"/>
              </a:spcBef>
              <a:spcAft>
                <a:spcPts val="0"/>
              </a:spcAft>
              <a:buSzPts val="1400"/>
              <a:buNone/>
            </a:pPr>
            <a:r>
              <a:t/>
            </a:r>
            <a:endParaRPr/>
          </a:p>
        </p:txBody>
      </p:sp>
      <p:sp>
        <p:nvSpPr>
          <p:cNvPr id="185" name="Google Shape;185;g3131657429d_0_0:notes"/>
          <p:cNvSpPr/>
          <p:nvPr>
            <p:ph idx="2" type="sldImg"/>
          </p:nvPr>
        </p:nvSpPr>
        <p:spPr>
          <a:xfrm>
            <a:off x="3249613" y="504825"/>
            <a:ext cx="3367200" cy="25257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10ac6a3b9c_0_2:notes"/>
          <p:cNvSpPr txBox="1"/>
          <p:nvPr>
            <p:ph idx="1" type="body"/>
          </p:nvPr>
        </p:nvSpPr>
        <p:spPr>
          <a:xfrm>
            <a:off x="1315513" y="3199488"/>
            <a:ext cx="7235400" cy="3031200"/>
          </a:xfrm>
          <a:prstGeom prst="rect">
            <a:avLst/>
          </a:prstGeom>
          <a:noFill/>
          <a:ln>
            <a:noFill/>
          </a:ln>
        </p:spPr>
        <p:txBody>
          <a:bodyPr anchorCtr="0" anchor="t" bIns="45150" lIns="90350" spcFirstLastPara="1" rIns="90350" wrap="square" tIns="45150">
            <a:noAutofit/>
          </a:bodyPr>
          <a:lstStyle/>
          <a:p>
            <a:pPr indent="0" lvl="0" marL="0" rtl="0" algn="l">
              <a:lnSpc>
                <a:spcPct val="117999"/>
              </a:lnSpc>
              <a:spcBef>
                <a:spcPts val="0"/>
              </a:spcBef>
              <a:spcAft>
                <a:spcPts val="0"/>
              </a:spcAft>
              <a:buSzPts val="1400"/>
              <a:buNone/>
            </a:pPr>
            <a:r>
              <a:t/>
            </a:r>
            <a:endParaRPr/>
          </a:p>
        </p:txBody>
      </p:sp>
      <p:sp>
        <p:nvSpPr>
          <p:cNvPr id="194" name="Google Shape;194;g310ac6a3b9c_0_2:notes"/>
          <p:cNvSpPr/>
          <p:nvPr>
            <p:ph idx="2" type="sldImg"/>
          </p:nvPr>
        </p:nvSpPr>
        <p:spPr>
          <a:xfrm>
            <a:off x="3249613" y="504825"/>
            <a:ext cx="3367200" cy="25257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10ac6a3b9c_0_26:notes"/>
          <p:cNvSpPr txBox="1"/>
          <p:nvPr>
            <p:ph idx="1" type="body"/>
          </p:nvPr>
        </p:nvSpPr>
        <p:spPr>
          <a:xfrm>
            <a:off x="1315513" y="3199488"/>
            <a:ext cx="7235400" cy="3031200"/>
          </a:xfrm>
          <a:prstGeom prst="rect">
            <a:avLst/>
          </a:prstGeom>
          <a:noFill/>
          <a:ln>
            <a:noFill/>
          </a:ln>
        </p:spPr>
        <p:txBody>
          <a:bodyPr anchorCtr="0" anchor="t" bIns="45150" lIns="90350" spcFirstLastPara="1" rIns="90350" wrap="square" tIns="45150">
            <a:noAutofit/>
          </a:bodyPr>
          <a:lstStyle/>
          <a:p>
            <a:pPr indent="0" lvl="0" marL="0" rtl="0" algn="l">
              <a:lnSpc>
                <a:spcPct val="117999"/>
              </a:lnSpc>
              <a:spcBef>
                <a:spcPts val="0"/>
              </a:spcBef>
              <a:spcAft>
                <a:spcPts val="0"/>
              </a:spcAft>
              <a:buSzPts val="1400"/>
              <a:buNone/>
            </a:pPr>
            <a:r>
              <a:t/>
            </a:r>
            <a:endParaRPr/>
          </a:p>
        </p:txBody>
      </p:sp>
      <p:sp>
        <p:nvSpPr>
          <p:cNvPr id="202" name="Google Shape;202;g310ac6a3b9c_0_26:notes"/>
          <p:cNvSpPr/>
          <p:nvPr>
            <p:ph idx="2" type="sldImg"/>
          </p:nvPr>
        </p:nvSpPr>
        <p:spPr>
          <a:xfrm>
            <a:off x="3249613" y="504825"/>
            <a:ext cx="3367200" cy="25257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10ac6a3b9c_0_39:notes"/>
          <p:cNvSpPr txBox="1"/>
          <p:nvPr>
            <p:ph idx="1" type="body"/>
          </p:nvPr>
        </p:nvSpPr>
        <p:spPr>
          <a:xfrm>
            <a:off x="1315513" y="3199488"/>
            <a:ext cx="7235400" cy="3031200"/>
          </a:xfrm>
          <a:prstGeom prst="rect">
            <a:avLst/>
          </a:prstGeom>
          <a:noFill/>
          <a:ln>
            <a:noFill/>
          </a:ln>
        </p:spPr>
        <p:txBody>
          <a:bodyPr anchorCtr="0" anchor="t" bIns="45150" lIns="90350" spcFirstLastPara="1" rIns="90350" wrap="square" tIns="45150">
            <a:noAutofit/>
          </a:bodyPr>
          <a:lstStyle/>
          <a:p>
            <a:pPr indent="0" lvl="0" marL="0" rtl="0" algn="l">
              <a:lnSpc>
                <a:spcPct val="117999"/>
              </a:lnSpc>
              <a:spcBef>
                <a:spcPts val="0"/>
              </a:spcBef>
              <a:spcAft>
                <a:spcPts val="0"/>
              </a:spcAft>
              <a:buSzPts val="1400"/>
              <a:buNone/>
            </a:pPr>
            <a:r>
              <a:t/>
            </a:r>
            <a:endParaRPr/>
          </a:p>
        </p:txBody>
      </p:sp>
      <p:sp>
        <p:nvSpPr>
          <p:cNvPr id="210" name="Google Shape;210;g310ac6a3b9c_0_39:notes"/>
          <p:cNvSpPr/>
          <p:nvPr>
            <p:ph idx="2" type="sldImg"/>
          </p:nvPr>
        </p:nvSpPr>
        <p:spPr>
          <a:xfrm>
            <a:off x="3249613" y="504825"/>
            <a:ext cx="3367200" cy="25257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10ac6a3b9c_0_52:notes"/>
          <p:cNvSpPr txBox="1"/>
          <p:nvPr>
            <p:ph idx="1" type="body"/>
          </p:nvPr>
        </p:nvSpPr>
        <p:spPr>
          <a:xfrm>
            <a:off x="1315513" y="3199488"/>
            <a:ext cx="7235400" cy="3031200"/>
          </a:xfrm>
          <a:prstGeom prst="rect">
            <a:avLst/>
          </a:prstGeom>
          <a:noFill/>
          <a:ln>
            <a:noFill/>
          </a:ln>
        </p:spPr>
        <p:txBody>
          <a:bodyPr anchorCtr="0" anchor="t" bIns="45150" lIns="90350" spcFirstLastPara="1" rIns="90350" wrap="square" tIns="45150">
            <a:noAutofit/>
          </a:bodyPr>
          <a:lstStyle/>
          <a:p>
            <a:pPr indent="0" lvl="0" marL="0" rtl="0" algn="l">
              <a:lnSpc>
                <a:spcPct val="117999"/>
              </a:lnSpc>
              <a:spcBef>
                <a:spcPts val="0"/>
              </a:spcBef>
              <a:spcAft>
                <a:spcPts val="0"/>
              </a:spcAft>
              <a:buSzPts val="1400"/>
              <a:buNone/>
            </a:pPr>
            <a:r>
              <a:t/>
            </a:r>
            <a:endParaRPr/>
          </a:p>
        </p:txBody>
      </p:sp>
      <p:sp>
        <p:nvSpPr>
          <p:cNvPr id="222" name="Google Shape;222;g310ac6a3b9c_0_52:notes"/>
          <p:cNvSpPr/>
          <p:nvPr>
            <p:ph idx="2" type="sldImg"/>
          </p:nvPr>
        </p:nvSpPr>
        <p:spPr>
          <a:xfrm>
            <a:off x="3249613" y="504825"/>
            <a:ext cx="3367200" cy="25257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10ac6a3b9c_0_46:notes"/>
          <p:cNvSpPr txBox="1"/>
          <p:nvPr>
            <p:ph idx="1" type="body"/>
          </p:nvPr>
        </p:nvSpPr>
        <p:spPr>
          <a:xfrm>
            <a:off x="1315513" y="3199488"/>
            <a:ext cx="7235400" cy="3031200"/>
          </a:xfrm>
          <a:prstGeom prst="rect">
            <a:avLst/>
          </a:prstGeom>
          <a:noFill/>
          <a:ln>
            <a:noFill/>
          </a:ln>
        </p:spPr>
        <p:txBody>
          <a:bodyPr anchorCtr="0" anchor="t" bIns="45150" lIns="90350" spcFirstLastPara="1" rIns="90350" wrap="square" tIns="45150">
            <a:noAutofit/>
          </a:bodyPr>
          <a:lstStyle/>
          <a:p>
            <a:pPr indent="0" lvl="0" marL="0" rtl="0" algn="l">
              <a:lnSpc>
                <a:spcPct val="117999"/>
              </a:lnSpc>
              <a:spcBef>
                <a:spcPts val="0"/>
              </a:spcBef>
              <a:spcAft>
                <a:spcPts val="0"/>
              </a:spcAft>
              <a:buSzPts val="1400"/>
              <a:buNone/>
            </a:pPr>
            <a:r>
              <a:t/>
            </a:r>
            <a:endParaRPr/>
          </a:p>
        </p:txBody>
      </p:sp>
      <p:sp>
        <p:nvSpPr>
          <p:cNvPr id="230" name="Google Shape;230;g310ac6a3b9c_0_46:notes"/>
          <p:cNvSpPr/>
          <p:nvPr>
            <p:ph idx="2" type="sldImg"/>
          </p:nvPr>
        </p:nvSpPr>
        <p:spPr>
          <a:xfrm>
            <a:off x="3249613" y="504825"/>
            <a:ext cx="3367200" cy="25257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0:notes"/>
          <p:cNvSpPr txBox="1"/>
          <p:nvPr>
            <p:ph idx="1" type="body"/>
          </p:nvPr>
        </p:nvSpPr>
        <p:spPr>
          <a:xfrm>
            <a:off x="1315513" y="3199488"/>
            <a:ext cx="7235296" cy="3031094"/>
          </a:xfrm>
          <a:prstGeom prst="rect">
            <a:avLst/>
          </a:prstGeom>
          <a:noFill/>
          <a:ln>
            <a:noFill/>
          </a:ln>
        </p:spPr>
        <p:txBody>
          <a:bodyPr anchorCtr="0" anchor="t" bIns="45150" lIns="90350" spcFirstLastPara="1" rIns="90350" wrap="square" tIns="45150">
            <a:noAutofit/>
          </a:bodyPr>
          <a:lstStyle/>
          <a:p>
            <a:pPr indent="0" lvl="0" marL="0" rtl="0" algn="l">
              <a:lnSpc>
                <a:spcPct val="117999"/>
              </a:lnSpc>
              <a:spcBef>
                <a:spcPts val="0"/>
              </a:spcBef>
              <a:spcAft>
                <a:spcPts val="0"/>
              </a:spcAft>
              <a:buSzPts val="1400"/>
              <a:buNone/>
            </a:pPr>
            <a:r>
              <a:t/>
            </a:r>
            <a:endParaRPr/>
          </a:p>
        </p:txBody>
      </p:sp>
      <p:sp>
        <p:nvSpPr>
          <p:cNvPr id="238" name="Google Shape;238;p20:notes"/>
          <p:cNvSpPr/>
          <p:nvPr>
            <p:ph idx="2" type="sldImg"/>
          </p:nvPr>
        </p:nvSpPr>
        <p:spPr>
          <a:xfrm>
            <a:off x="3249613" y="504825"/>
            <a:ext cx="3367087" cy="2525713"/>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1315513" y="3199488"/>
            <a:ext cx="7235296" cy="3031094"/>
          </a:xfrm>
          <a:prstGeom prst="rect">
            <a:avLst/>
          </a:prstGeom>
          <a:noFill/>
          <a:ln>
            <a:noFill/>
          </a:ln>
        </p:spPr>
        <p:txBody>
          <a:bodyPr anchorCtr="0" anchor="t" bIns="45150" lIns="90350" spcFirstLastPara="1" rIns="90350" wrap="square" tIns="45150">
            <a:noAutofit/>
          </a:bodyPr>
          <a:lstStyle/>
          <a:p>
            <a:pPr indent="0" lvl="0" marL="0" rtl="0" algn="l">
              <a:lnSpc>
                <a:spcPct val="117999"/>
              </a:lnSpc>
              <a:spcBef>
                <a:spcPts val="0"/>
              </a:spcBef>
              <a:spcAft>
                <a:spcPts val="0"/>
              </a:spcAft>
              <a:buSzPts val="1400"/>
              <a:buNone/>
            </a:pPr>
            <a:r>
              <a:t/>
            </a:r>
            <a:endParaRPr/>
          </a:p>
        </p:txBody>
      </p:sp>
      <p:sp>
        <p:nvSpPr>
          <p:cNvPr id="98" name="Google Shape;98;p2:notes"/>
          <p:cNvSpPr/>
          <p:nvPr>
            <p:ph idx="2" type="sldImg"/>
          </p:nvPr>
        </p:nvSpPr>
        <p:spPr>
          <a:xfrm>
            <a:off x="3249613" y="504825"/>
            <a:ext cx="3367087" cy="2525713"/>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1:notes"/>
          <p:cNvSpPr txBox="1"/>
          <p:nvPr>
            <p:ph idx="1" type="body"/>
          </p:nvPr>
        </p:nvSpPr>
        <p:spPr>
          <a:xfrm>
            <a:off x="1315513" y="3199488"/>
            <a:ext cx="7235296" cy="3031094"/>
          </a:xfrm>
          <a:prstGeom prst="rect">
            <a:avLst/>
          </a:prstGeom>
          <a:noFill/>
          <a:ln>
            <a:noFill/>
          </a:ln>
        </p:spPr>
        <p:txBody>
          <a:bodyPr anchorCtr="0" anchor="t" bIns="45150" lIns="90350" spcFirstLastPara="1" rIns="90350" wrap="square" tIns="45150">
            <a:noAutofit/>
          </a:bodyPr>
          <a:lstStyle/>
          <a:p>
            <a:pPr indent="0" lvl="0" marL="0" rtl="0" algn="l">
              <a:lnSpc>
                <a:spcPct val="117999"/>
              </a:lnSpc>
              <a:spcBef>
                <a:spcPts val="0"/>
              </a:spcBef>
              <a:spcAft>
                <a:spcPts val="0"/>
              </a:spcAft>
              <a:buSzPts val="1400"/>
              <a:buNone/>
            </a:pPr>
            <a:r>
              <a:t/>
            </a:r>
            <a:endParaRPr/>
          </a:p>
        </p:txBody>
      </p:sp>
      <p:sp>
        <p:nvSpPr>
          <p:cNvPr id="246" name="Google Shape;246;p21:notes"/>
          <p:cNvSpPr/>
          <p:nvPr>
            <p:ph idx="2" type="sldImg"/>
          </p:nvPr>
        </p:nvSpPr>
        <p:spPr>
          <a:xfrm>
            <a:off x="3249613" y="504825"/>
            <a:ext cx="3367087" cy="2525713"/>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2:notes"/>
          <p:cNvSpPr txBox="1"/>
          <p:nvPr>
            <p:ph idx="1" type="body"/>
          </p:nvPr>
        </p:nvSpPr>
        <p:spPr>
          <a:xfrm>
            <a:off x="1315513" y="3199488"/>
            <a:ext cx="7235296" cy="3031094"/>
          </a:xfrm>
          <a:prstGeom prst="rect">
            <a:avLst/>
          </a:prstGeom>
          <a:noFill/>
          <a:ln>
            <a:noFill/>
          </a:ln>
        </p:spPr>
        <p:txBody>
          <a:bodyPr anchorCtr="0" anchor="t" bIns="45150" lIns="90350" spcFirstLastPara="1" rIns="90350" wrap="square" tIns="45150">
            <a:noAutofit/>
          </a:bodyPr>
          <a:lstStyle/>
          <a:p>
            <a:pPr indent="0" lvl="0" marL="0" rtl="0" algn="l">
              <a:lnSpc>
                <a:spcPct val="117999"/>
              </a:lnSpc>
              <a:spcBef>
                <a:spcPts val="0"/>
              </a:spcBef>
              <a:spcAft>
                <a:spcPts val="0"/>
              </a:spcAft>
              <a:buSzPts val="1400"/>
              <a:buNone/>
            </a:pPr>
            <a:r>
              <a:t/>
            </a:r>
            <a:endParaRPr/>
          </a:p>
        </p:txBody>
      </p:sp>
      <p:sp>
        <p:nvSpPr>
          <p:cNvPr id="254" name="Google Shape;254;p22:notes"/>
          <p:cNvSpPr/>
          <p:nvPr>
            <p:ph idx="2" type="sldImg"/>
          </p:nvPr>
        </p:nvSpPr>
        <p:spPr>
          <a:xfrm>
            <a:off x="3249613" y="504825"/>
            <a:ext cx="3367087" cy="2525713"/>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3:notes"/>
          <p:cNvSpPr txBox="1"/>
          <p:nvPr>
            <p:ph idx="1" type="body"/>
          </p:nvPr>
        </p:nvSpPr>
        <p:spPr>
          <a:xfrm>
            <a:off x="1315513" y="3199488"/>
            <a:ext cx="7235296" cy="3031094"/>
          </a:xfrm>
          <a:prstGeom prst="rect">
            <a:avLst/>
          </a:prstGeom>
          <a:noFill/>
          <a:ln>
            <a:noFill/>
          </a:ln>
        </p:spPr>
        <p:txBody>
          <a:bodyPr anchorCtr="0" anchor="t" bIns="45150" lIns="90350" spcFirstLastPara="1" rIns="90350" wrap="square" tIns="45150">
            <a:noAutofit/>
          </a:bodyPr>
          <a:lstStyle/>
          <a:p>
            <a:pPr indent="0" lvl="0" marL="0" rtl="0" algn="l">
              <a:lnSpc>
                <a:spcPct val="117999"/>
              </a:lnSpc>
              <a:spcBef>
                <a:spcPts val="0"/>
              </a:spcBef>
              <a:spcAft>
                <a:spcPts val="0"/>
              </a:spcAft>
              <a:buSzPts val="1400"/>
              <a:buNone/>
            </a:pPr>
            <a:r>
              <a:t/>
            </a:r>
            <a:endParaRPr/>
          </a:p>
        </p:txBody>
      </p:sp>
      <p:sp>
        <p:nvSpPr>
          <p:cNvPr id="263" name="Google Shape;263;p23:notes"/>
          <p:cNvSpPr/>
          <p:nvPr>
            <p:ph idx="2" type="sldImg"/>
          </p:nvPr>
        </p:nvSpPr>
        <p:spPr>
          <a:xfrm>
            <a:off x="3249613" y="504825"/>
            <a:ext cx="3367087" cy="2525713"/>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6:notes"/>
          <p:cNvSpPr txBox="1"/>
          <p:nvPr>
            <p:ph idx="1" type="body"/>
          </p:nvPr>
        </p:nvSpPr>
        <p:spPr>
          <a:xfrm>
            <a:off x="1315513" y="3199488"/>
            <a:ext cx="7235296" cy="3031094"/>
          </a:xfrm>
          <a:prstGeom prst="rect">
            <a:avLst/>
          </a:prstGeom>
          <a:noFill/>
          <a:ln>
            <a:noFill/>
          </a:ln>
        </p:spPr>
        <p:txBody>
          <a:bodyPr anchorCtr="0" anchor="t" bIns="45150" lIns="90350" spcFirstLastPara="1" rIns="90350" wrap="square" tIns="45150">
            <a:noAutofit/>
          </a:bodyPr>
          <a:lstStyle/>
          <a:p>
            <a:pPr indent="0" lvl="0" marL="0" rtl="0" algn="l">
              <a:lnSpc>
                <a:spcPct val="117999"/>
              </a:lnSpc>
              <a:spcBef>
                <a:spcPts val="0"/>
              </a:spcBef>
              <a:spcAft>
                <a:spcPts val="0"/>
              </a:spcAft>
              <a:buSzPts val="1400"/>
              <a:buNone/>
            </a:pPr>
            <a:r>
              <a:t/>
            </a:r>
            <a:endParaRPr/>
          </a:p>
        </p:txBody>
      </p:sp>
      <p:sp>
        <p:nvSpPr>
          <p:cNvPr id="273" name="Google Shape;273;p26:notes"/>
          <p:cNvSpPr/>
          <p:nvPr>
            <p:ph idx="2" type="sldImg"/>
          </p:nvPr>
        </p:nvSpPr>
        <p:spPr>
          <a:xfrm>
            <a:off x="3249613" y="504825"/>
            <a:ext cx="3367087" cy="2525713"/>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1315513" y="3199488"/>
            <a:ext cx="7235296" cy="3031094"/>
          </a:xfrm>
          <a:prstGeom prst="rect">
            <a:avLst/>
          </a:prstGeom>
        </p:spPr>
        <p:txBody>
          <a:bodyPr anchorCtr="0" anchor="t" bIns="45150" lIns="90350" spcFirstLastPara="1" rIns="90350" wrap="square" tIns="45150">
            <a:noAutofit/>
          </a:bodyPr>
          <a:lstStyle/>
          <a:p>
            <a:pPr indent="0" lvl="0" marL="0" rtl="0" algn="l">
              <a:spcBef>
                <a:spcPts val="0"/>
              </a:spcBef>
              <a:spcAft>
                <a:spcPts val="0"/>
              </a:spcAft>
              <a:buNone/>
            </a:pPr>
            <a:r>
              <a:t/>
            </a:r>
            <a:endParaRPr/>
          </a:p>
        </p:txBody>
      </p:sp>
      <p:sp>
        <p:nvSpPr>
          <p:cNvPr id="105" name="Google Shape;105;p3:notes"/>
          <p:cNvSpPr/>
          <p:nvPr>
            <p:ph idx="2" type="sldImg"/>
          </p:nvPr>
        </p:nvSpPr>
        <p:spPr>
          <a:xfrm>
            <a:off x="3249613" y="504825"/>
            <a:ext cx="3367087" cy="25257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1315513" y="3199488"/>
            <a:ext cx="7235296" cy="3031094"/>
          </a:xfrm>
          <a:prstGeom prst="rect">
            <a:avLst/>
          </a:prstGeom>
        </p:spPr>
        <p:txBody>
          <a:bodyPr anchorCtr="0" anchor="t" bIns="45150" lIns="90350" spcFirstLastPara="1" rIns="90350" wrap="square" tIns="45150">
            <a:noAutofit/>
          </a:bodyPr>
          <a:lstStyle/>
          <a:p>
            <a:pPr indent="0" lvl="0" marL="0" rtl="0" algn="l">
              <a:spcBef>
                <a:spcPts val="0"/>
              </a:spcBef>
              <a:spcAft>
                <a:spcPts val="0"/>
              </a:spcAft>
              <a:buNone/>
            </a:pPr>
            <a:r>
              <a:t/>
            </a:r>
            <a:endParaRPr/>
          </a:p>
        </p:txBody>
      </p:sp>
      <p:sp>
        <p:nvSpPr>
          <p:cNvPr id="111" name="Google Shape;111;p4:notes"/>
          <p:cNvSpPr/>
          <p:nvPr>
            <p:ph idx="2" type="sldImg"/>
          </p:nvPr>
        </p:nvSpPr>
        <p:spPr>
          <a:xfrm>
            <a:off x="3249613" y="504825"/>
            <a:ext cx="3367087" cy="25257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9:notes"/>
          <p:cNvSpPr txBox="1"/>
          <p:nvPr>
            <p:ph idx="1" type="body"/>
          </p:nvPr>
        </p:nvSpPr>
        <p:spPr>
          <a:xfrm>
            <a:off x="1315513" y="3199488"/>
            <a:ext cx="7235296" cy="3031094"/>
          </a:xfrm>
          <a:prstGeom prst="rect">
            <a:avLst/>
          </a:prstGeom>
          <a:noFill/>
          <a:ln>
            <a:noFill/>
          </a:ln>
        </p:spPr>
        <p:txBody>
          <a:bodyPr anchorCtr="0" anchor="t" bIns="45150" lIns="90350" spcFirstLastPara="1" rIns="90350" wrap="square" tIns="45150">
            <a:noAutofit/>
          </a:bodyPr>
          <a:lstStyle/>
          <a:p>
            <a:pPr indent="0" lvl="0" marL="0" rtl="0" algn="l">
              <a:lnSpc>
                <a:spcPct val="117999"/>
              </a:lnSpc>
              <a:spcBef>
                <a:spcPts val="0"/>
              </a:spcBef>
              <a:spcAft>
                <a:spcPts val="0"/>
              </a:spcAft>
              <a:buSzPts val="1400"/>
              <a:buNone/>
            </a:pPr>
            <a:r>
              <a:t/>
            </a:r>
            <a:endParaRPr/>
          </a:p>
        </p:txBody>
      </p:sp>
      <p:sp>
        <p:nvSpPr>
          <p:cNvPr id="118" name="Google Shape;118;p9:notes"/>
          <p:cNvSpPr/>
          <p:nvPr>
            <p:ph idx="2" type="sldImg"/>
          </p:nvPr>
        </p:nvSpPr>
        <p:spPr>
          <a:xfrm>
            <a:off x="3249613" y="504825"/>
            <a:ext cx="3367087" cy="2525713"/>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0:notes"/>
          <p:cNvSpPr txBox="1"/>
          <p:nvPr>
            <p:ph idx="1" type="body"/>
          </p:nvPr>
        </p:nvSpPr>
        <p:spPr>
          <a:xfrm>
            <a:off x="1315513" y="3199488"/>
            <a:ext cx="7235296" cy="3031094"/>
          </a:xfrm>
          <a:prstGeom prst="rect">
            <a:avLst/>
          </a:prstGeom>
          <a:noFill/>
          <a:ln>
            <a:noFill/>
          </a:ln>
        </p:spPr>
        <p:txBody>
          <a:bodyPr anchorCtr="0" anchor="t" bIns="45150" lIns="90350" spcFirstLastPara="1" rIns="90350" wrap="square" tIns="45150">
            <a:noAutofit/>
          </a:bodyPr>
          <a:lstStyle/>
          <a:p>
            <a:pPr indent="0" lvl="0" marL="0" rtl="0" algn="l">
              <a:lnSpc>
                <a:spcPct val="117999"/>
              </a:lnSpc>
              <a:spcBef>
                <a:spcPts val="0"/>
              </a:spcBef>
              <a:spcAft>
                <a:spcPts val="0"/>
              </a:spcAft>
              <a:buSzPts val="1400"/>
              <a:buNone/>
            </a:pPr>
            <a:r>
              <a:t/>
            </a:r>
            <a:endParaRPr/>
          </a:p>
        </p:txBody>
      </p:sp>
      <p:sp>
        <p:nvSpPr>
          <p:cNvPr id="124" name="Google Shape;124;p10:notes"/>
          <p:cNvSpPr/>
          <p:nvPr>
            <p:ph idx="2" type="sldImg"/>
          </p:nvPr>
        </p:nvSpPr>
        <p:spPr>
          <a:xfrm>
            <a:off x="3249613" y="504825"/>
            <a:ext cx="3367087" cy="2525713"/>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1:notes"/>
          <p:cNvSpPr txBox="1"/>
          <p:nvPr>
            <p:ph idx="1" type="body"/>
          </p:nvPr>
        </p:nvSpPr>
        <p:spPr>
          <a:xfrm>
            <a:off x="1315513" y="3199488"/>
            <a:ext cx="7235296" cy="3031094"/>
          </a:xfrm>
          <a:prstGeom prst="rect">
            <a:avLst/>
          </a:prstGeom>
          <a:noFill/>
          <a:ln>
            <a:noFill/>
          </a:ln>
        </p:spPr>
        <p:txBody>
          <a:bodyPr anchorCtr="0" anchor="t" bIns="45150" lIns="90350" spcFirstLastPara="1" rIns="90350" wrap="square" tIns="45150">
            <a:noAutofit/>
          </a:bodyPr>
          <a:lstStyle/>
          <a:p>
            <a:pPr indent="0" lvl="0" marL="0" rtl="0" algn="l">
              <a:lnSpc>
                <a:spcPct val="117999"/>
              </a:lnSpc>
              <a:spcBef>
                <a:spcPts val="0"/>
              </a:spcBef>
              <a:spcAft>
                <a:spcPts val="0"/>
              </a:spcAft>
              <a:buSzPts val="1400"/>
              <a:buNone/>
            </a:pPr>
            <a:r>
              <a:t/>
            </a:r>
            <a:endParaRPr/>
          </a:p>
        </p:txBody>
      </p:sp>
      <p:sp>
        <p:nvSpPr>
          <p:cNvPr id="132" name="Google Shape;132;p11:notes"/>
          <p:cNvSpPr/>
          <p:nvPr>
            <p:ph idx="2" type="sldImg"/>
          </p:nvPr>
        </p:nvSpPr>
        <p:spPr>
          <a:xfrm>
            <a:off x="3249613" y="504825"/>
            <a:ext cx="3367087" cy="2525713"/>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3:notes"/>
          <p:cNvSpPr txBox="1"/>
          <p:nvPr>
            <p:ph idx="1" type="body"/>
          </p:nvPr>
        </p:nvSpPr>
        <p:spPr>
          <a:xfrm>
            <a:off x="1315513" y="3199488"/>
            <a:ext cx="7235296" cy="3031094"/>
          </a:xfrm>
          <a:prstGeom prst="rect">
            <a:avLst/>
          </a:prstGeom>
          <a:noFill/>
          <a:ln>
            <a:noFill/>
          </a:ln>
        </p:spPr>
        <p:txBody>
          <a:bodyPr anchorCtr="0" anchor="t" bIns="45150" lIns="90350" spcFirstLastPara="1" rIns="90350" wrap="square" tIns="45150">
            <a:noAutofit/>
          </a:bodyPr>
          <a:lstStyle/>
          <a:p>
            <a:pPr indent="0" lvl="0" marL="0" rtl="0" algn="l">
              <a:lnSpc>
                <a:spcPct val="117999"/>
              </a:lnSpc>
              <a:spcBef>
                <a:spcPts val="0"/>
              </a:spcBef>
              <a:spcAft>
                <a:spcPts val="0"/>
              </a:spcAft>
              <a:buSzPts val="1400"/>
              <a:buNone/>
            </a:pPr>
            <a:r>
              <a:t/>
            </a:r>
            <a:endParaRPr/>
          </a:p>
        </p:txBody>
      </p:sp>
      <p:sp>
        <p:nvSpPr>
          <p:cNvPr id="140" name="Google Shape;140;p13:notes"/>
          <p:cNvSpPr/>
          <p:nvPr>
            <p:ph idx="2" type="sldImg"/>
          </p:nvPr>
        </p:nvSpPr>
        <p:spPr>
          <a:xfrm>
            <a:off x="3249613" y="504825"/>
            <a:ext cx="3367087" cy="2525713"/>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4:notes"/>
          <p:cNvSpPr txBox="1"/>
          <p:nvPr>
            <p:ph idx="1" type="body"/>
          </p:nvPr>
        </p:nvSpPr>
        <p:spPr>
          <a:xfrm>
            <a:off x="1315513" y="3199488"/>
            <a:ext cx="7235296" cy="3031094"/>
          </a:xfrm>
          <a:prstGeom prst="rect">
            <a:avLst/>
          </a:prstGeom>
          <a:noFill/>
          <a:ln>
            <a:noFill/>
          </a:ln>
        </p:spPr>
        <p:txBody>
          <a:bodyPr anchorCtr="0" anchor="t" bIns="45150" lIns="90350" spcFirstLastPara="1" rIns="90350" wrap="square" tIns="45150">
            <a:noAutofit/>
          </a:bodyPr>
          <a:lstStyle/>
          <a:p>
            <a:pPr indent="0" lvl="0" marL="0" rtl="0" algn="l">
              <a:lnSpc>
                <a:spcPct val="117999"/>
              </a:lnSpc>
              <a:spcBef>
                <a:spcPts val="0"/>
              </a:spcBef>
              <a:spcAft>
                <a:spcPts val="0"/>
              </a:spcAft>
              <a:buSzPts val="1400"/>
              <a:buNone/>
            </a:pPr>
            <a:r>
              <a:t/>
            </a:r>
            <a:endParaRPr/>
          </a:p>
        </p:txBody>
      </p:sp>
      <p:sp>
        <p:nvSpPr>
          <p:cNvPr id="148" name="Google Shape;148;p14:notes"/>
          <p:cNvSpPr/>
          <p:nvPr>
            <p:ph idx="2" type="sldImg"/>
          </p:nvPr>
        </p:nvSpPr>
        <p:spPr>
          <a:xfrm>
            <a:off x="3249613" y="504825"/>
            <a:ext cx="3367087" cy="2525713"/>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16.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16.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6.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showMasterSp="0">
  <p:cSld name="Cover Slide">
    <p:bg>
      <p:bgPr>
        <a:solidFill>
          <a:srgbClr val="BD0F72"/>
        </a:solidFill>
      </p:bgPr>
    </p:bg>
    <p:spTree>
      <p:nvGrpSpPr>
        <p:cNvPr id="10" name="Shape 10"/>
        <p:cNvGrpSpPr/>
        <p:nvPr/>
      </p:nvGrpSpPr>
      <p:grpSpPr>
        <a:xfrm>
          <a:off x="0" y="0"/>
          <a:ext cx="0" cy="0"/>
          <a:chOff x="0" y="0"/>
          <a:chExt cx="0" cy="0"/>
        </a:xfrm>
      </p:grpSpPr>
      <p:sp>
        <p:nvSpPr>
          <p:cNvPr id="11" name="Google Shape;11;p28"/>
          <p:cNvSpPr/>
          <p:nvPr/>
        </p:nvSpPr>
        <p:spPr>
          <a:xfrm>
            <a:off x="13230775" y="13158644"/>
            <a:ext cx="4621458" cy="287258"/>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chemeClr val="lt1"/>
              </a:buClr>
              <a:buSzPts val="1200"/>
              <a:buFont typeface="Arial"/>
              <a:buNone/>
            </a:pPr>
            <a:r>
              <a:rPr b="0" i="0" lang="ja-JP" sz="1200" u="none" cap="none" strike="noStrike">
                <a:solidFill>
                  <a:schemeClr val="lt1"/>
                </a:solidFill>
                <a:latin typeface="Arial"/>
                <a:ea typeface="Arial"/>
                <a:cs typeface="Arial"/>
                <a:sym typeface="Arial"/>
              </a:rPr>
              <a:t>Copyright © Ocean Network Express Pte. Ltd. All Rights Reserved</a:t>
            </a:r>
            <a:endParaRPr b="0" i="0" sz="1400" u="none" cap="none" strike="noStrike">
              <a:solidFill>
                <a:srgbClr val="000000"/>
              </a:solidFill>
              <a:latin typeface="Arial"/>
              <a:ea typeface="Arial"/>
              <a:cs typeface="Arial"/>
              <a:sym typeface="Arial"/>
            </a:endParaRPr>
          </a:p>
        </p:txBody>
      </p:sp>
      <p:sp>
        <p:nvSpPr>
          <p:cNvPr id="12" name="Google Shape;12;p28"/>
          <p:cNvSpPr txBox="1"/>
          <p:nvPr>
            <p:ph type="title"/>
          </p:nvPr>
        </p:nvSpPr>
        <p:spPr>
          <a:xfrm>
            <a:off x="1053581" y="4457166"/>
            <a:ext cx="9246608" cy="157320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8000"/>
              <a:buFont typeface="Arial"/>
              <a:buNone/>
              <a:defRPr b="1" i="0" sz="8000" u="none" cap="none" strike="noStrike">
                <a:solidFill>
                  <a:schemeClr val="lt1"/>
                </a:solidFill>
                <a:latin typeface="Arial"/>
                <a:ea typeface="Arial"/>
                <a:cs typeface="Arial"/>
                <a:sym typeface="Arial"/>
              </a:defRPr>
            </a:lvl1pPr>
            <a:lvl2pPr lvl="1"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9pPr>
          </a:lstStyle>
          <a:p/>
        </p:txBody>
      </p:sp>
      <p:sp>
        <p:nvSpPr>
          <p:cNvPr id="13" name="Google Shape;13;p28"/>
          <p:cNvSpPr txBox="1"/>
          <p:nvPr>
            <p:ph idx="1" type="body"/>
          </p:nvPr>
        </p:nvSpPr>
        <p:spPr>
          <a:xfrm>
            <a:off x="1053581" y="11816862"/>
            <a:ext cx="9246608" cy="8206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900"/>
              </a:spcBef>
              <a:spcAft>
                <a:spcPts val="0"/>
              </a:spcAft>
              <a:buClr>
                <a:schemeClr val="lt1"/>
              </a:buClr>
              <a:buSzPts val="3000"/>
              <a:buFont typeface="Arial"/>
              <a:buNone/>
              <a:defRPr b="0" i="0" sz="4000" u="none" cap="none" strike="noStrike">
                <a:solidFill>
                  <a:schemeClr val="lt1"/>
                </a:solidFill>
                <a:latin typeface="Arial"/>
                <a:ea typeface="Arial"/>
                <a:cs typeface="Arial"/>
                <a:sym typeface="Arial"/>
              </a:defRPr>
            </a:lvl1pPr>
            <a:lvl2pPr indent="-228600" lvl="1" marL="914400" marR="0" rtl="0" algn="l">
              <a:lnSpc>
                <a:spcPct val="100000"/>
              </a:lnSpc>
              <a:spcBef>
                <a:spcPts val="5900"/>
              </a:spcBef>
              <a:spcAft>
                <a:spcPts val="0"/>
              </a:spcAft>
              <a:buClr>
                <a:srgbClr val="000000"/>
              </a:buClr>
              <a:buSzPts val="3000"/>
              <a:buFont typeface="Arial"/>
              <a:buNone/>
              <a:defRPr b="0" i="0" sz="4000" u="none" cap="none" strike="noStrike">
                <a:solidFill>
                  <a:srgbClr val="000000"/>
                </a:solidFill>
                <a:latin typeface="Arial"/>
                <a:ea typeface="Arial"/>
                <a:cs typeface="Arial"/>
                <a:sym typeface="Arial"/>
              </a:defRPr>
            </a:lvl2pPr>
            <a:lvl3pPr indent="-419100" lvl="2" marL="1371600" marR="0" rtl="0" algn="l">
              <a:lnSpc>
                <a:spcPct val="100000"/>
              </a:lnSpc>
              <a:spcBef>
                <a:spcPts val="5900"/>
              </a:spcBef>
              <a:spcAft>
                <a:spcPts val="0"/>
              </a:spcAft>
              <a:buClr>
                <a:srgbClr val="000000"/>
              </a:buClr>
              <a:buSzPts val="3000"/>
              <a:buFont typeface="Arial Black"/>
              <a:buChar char="•"/>
              <a:defRPr b="0" i="0" sz="4000" u="none" cap="none" strike="noStrike">
                <a:solidFill>
                  <a:srgbClr val="000000"/>
                </a:solidFill>
                <a:latin typeface="Arial Black"/>
                <a:ea typeface="Arial Black"/>
                <a:cs typeface="Arial Black"/>
                <a:sym typeface="Arial Black"/>
              </a:defRPr>
            </a:lvl3pPr>
            <a:lvl4pPr indent="-419100" lvl="3" marL="1828800" marR="0" rtl="0" algn="l">
              <a:lnSpc>
                <a:spcPct val="100000"/>
              </a:lnSpc>
              <a:spcBef>
                <a:spcPts val="5900"/>
              </a:spcBef>
              <a:spcAft>
                <a:spcPts val="0"/>
              </a:spcAft>
              <a:buClr>
                <a:srgbClr val="000000"/>
              </a:buClr>
              <a:buSzPts val="3000"/>
              <a:buFont typeface="Arial Black"/>
              <a:buChar char="•"/>
              <a:defRPr b="0" i="0" sz="4000" u="none" cap="none" strike="noStrike">
                <a:solidFill>
                  <a:srgbClr val="000000"/>
                </a:solidFill>
                <a:latin typeface="Arial Black"/>
                <a:ea typeface="Arial Black"/>
                <a:cs typeface="Arial Black"/>
                <a:sym typeface="Arial Black"/>
              </a:defRPr>
            </a:lvl4pPr>
            <a:lvl5pPr indent="-419100" lvl="4" marL="2286000" marR="0" rtl="0" algn="l">
              <a:lnSpc>
                <a:spcPct val="100000"/>
              </a:lnSpc>
              <a:spcBef>
                <a:spcPts val="5900"/>
              </a:spcBef>
              <a:spcAft>
                <a:spcPts val="0"/>
              </a:spcAft>
              <a:buClr>
                <a:srgbClr val="000000"/>
              </a:buClr>
              <a:buSzPts val="3000"/>
              <a:buFont typeface="Arial Black"/>
              <a:buChar char="•"/>
              <a:defRPr b="0" i="0" sz="4000" u="none" cap="none" strike="noStrike">
                <a:solidFill>
                  <a:srgbClr val="000000"/>
                </a:solidFill>
                <a:latin typeface="Arial Black"/>
                <a:ea typeface="Arial Black"/>
                <a:cs typeface="Arial Black"/>
                <a:sym typeface="Arial Black"/>
              </a:defRPr>
            </a:lvl5pPr>
            <a:lvl6pPr indent="-419100" lvl="5" marL="2743200" marR="0" rtl="0" algn="l">
              <a:lnSpc>
                <a:spcPct val="100000"/>
              </a:lnSpc>
              <a:spcBef>
                <a:spcPts val="5900"/>
              </a:spcBef>
              <a:spcAft>
                <a:spcPts val="0"/>
              </a:spcAft>
              <a:buClr>
                <a:srgbClr val="000000"/>
              </a:buClr>
              <a:buSzPts val="3000"/>
              <a:buFont typeface="Arial Black"/>
              <a:buChar char="•"/>
              <a:defRPr b="0" i="0" sz="4000" u="none" cap="none" strike="noStrike">
                <a:solidFill>
                  <a:srgbClr val="000000"/>
                </a:solidFill>
                <a:latin typeface="Arial Black"/>
                <a:ea typeface="Arial Black"/>
                <a:cs typeface="Arial Black"/>
                <a:sym typeface="Arial Black"/>
              </a:defRPr>
            </a:lvl6pPr>
            <a:lvl7pPr indent="-419100" lvl="6" marL="3200400" marR="0" rtl="0" algn="l">
              <a:lnSpc>
                <a:spcPct val="100000"/>
              </a:lnSpc>
              <a:spcBef>
                <a:spcPts val="5900"/>
              </a:spcBef>
              <a:spcAft>
                <a:spcPts val="0"/>
              </a:spcAft>
              <a:buClr>
                <a:srgbClr val="000000"/>
              </a:buClr>
              <a:buSzPts val="3000"/>
              <a:buFont typeface="Arial Black"/>
              <a:buChar char="•"/>
              <a:defRPr b="0" i="0" sz="4000" u="none" cap="none" strike="noStrike">
                <a:solidFill>
                  <a:srgbClr val="000000"/>
                </a:solidFill>
                <a:latin typeface="Arial Black"/>
                <a:ea typeface="Arial Black"/>
                <a:cs typeface="Arial Black"/>
                <a:sym typeface="Arial Black"/>
              </a:defRPr>
            </a:lvl7pPr>
            <a:lvl8pPr indent="-419100" lvl="7" marL="3657600" marR="0" rtl="0" algn="l">
              <a:lnSpc>
                <a:spcPct val="100000"/>
              </a:lnSpc>
              <a:spcBef>
                <a:spcPts val="5900"/>
              </a:spcBef>
              <a:spcAft>
                <a:spcPts val="0"/>
              </a:spcAft>
              <a:buClr>
                <a:srgbClr val="000000"/>
              </a:buClr>
              <a:buSzPts val="3000"/>
              <a:buFont typeface="Arial Black"/>
              <a:buChar char="•"/>
              <a:defRPr b="0" i="0" sz="4000" u="none" cap="none" strike="noStrike">
                <a:solidFill>
                  <a:srgbClr val="000000"/>
                </a:solidFill>
                <a:latin typeface="Arial Black"/>
                <a:ea typeface="Arial Black"/>
                <a:cs typeface="Arial Black"/>
                <a:sym typeface="Arial Black"/>
              </a:defRPr>
            </a:lvl8pPr>
            <a:lvl9pPr indent="-419100" lvl="8" marL="4114800" marR="0" rtl="0" algn="l">
              <a:lnSpc>
                <a:spcPct val="100000"/>
              </a:lnSpc>
              <a:spcBef>
                <a:spcPts val="5900"/>
              </a:spcBef>
              <a:spcAft>
                <a:spcPts val="0"/>
              </a:spcAft>
              <a:buClr>
                <a:srgbClr val="000000"/>
              </a:buClr>
              <a:buSzPts val="3000"/>
              <a:buFont typeface="Arial Black"/>
              <a:buChar char="•"/>
              <a:defRPr b="0" i="0" sz="4000" u="none" cap="none" strike="noStrike">
                <a:solidFill>
                  <a:srgbClr val="000000"/>
                </a:solidFill>
                <a:latin typeface="Arial Black"/>
                <a:ea typeface="Arial Black"/>
                <a:cs typeface="Arial Black"/>
                <a:sym typeface="Arial Black"/>
              </a:defRPr>
            </a:lvl9pPr>
          </a:lstStyle>
          <a:p/>
        </p:txBody>
      </p:sp>
      <p:pic>
        <p:nvPicPr>
          <p:cNvPr id="14" name="Google Shape;14;p28"/>
          <p:cNvPicPr preferRelativeResize="0"/>
          <p:nvPr/>
        </p:nvPicPr>
        <p:blipFill rotWithShape="1">
          <a:blip r:embed="rId2">
            <a:alphaModFix/>
          </a:blip>
          <a:srcRect b="0" l="0" r="0" t="0"/>
          <a:stretch/>
        </p:blipFill>
        <p:spPr>
          <a:xfrm>
            <a:off x="11637677" y="4457166"/>
            <a:ext cx="5472196" cy="346361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Option 2">
  <p:cSld name="Divider Option 2">
    <p:spTree>
      <p:nvGrpSpPr>
        <p:cNvPr id="56" name="Shape 56"/>
        <p:cNvGrpSpPr/>
        <p:nvPr/>
      </p:nvGrpSpPr>
      <p:grpSpPr>
        <a:xfrm>
          <a:off x="0" y="0"/>
          <a:ext cx="0" cy="0"/>
          <a:chOff x="0" y="0"/>
          <a:chExt cx="0" cy="0"/>
        </a:xfrm>
      </p:grpSpPr>
      <p:sp>
        <p:nvSpPr>
          <p:cNvPr id="57" name="Google Shape;57;p37"/>
          <p:cNvSpPr/>
          <p:nvPr/>
        </p:nvSpPr>
        <p:spPr>
          <a:xfrm>
            <a:off x="0" y="-17929"/>
            <a:ext cx="18307440" cy="13733929"/>
          </a:xfrm>
          <a:prstGeom prst="rect">
            <a:avLst/>
          </a:prstGeom>
          <a:solidFill>
            <a:srgbClr val="FFFFFF"/>
          </a:solidFill>
          <a:ln>
            <a:noFill/>
          </a:ln>
        </p:spPr>
      </p:sp>
      <p:sp>
        <p:nvSpPr>
          <p:cNvPr id="58" name="Google Shape;58;p37"/>
          <p:cNvSpPr/>
          <p:nvPr/>
        </p:nvSpPr>
        <p:spPr>
          <a:xfrm>
            <a:off x="0" y="-17929"/>
            <a:ext cx="18288001" cy="13716000"/>
          </a:xfrm>
          <a:prstGeom prst="rect">
            <a:avLst/>
          </a:prstGeom>
          <a:solidFill>
            <a:schemeClr val="dk1">
              <a:alpha val="45490"/>
            </a:schemeClr>
          </a:solidFill>
          <a:ln>
            <a:noFill/>
          </a:ln>
          <a:effectLst>
            <a:outerShdw blurRad="38100" rotWithShape="0" dir="5400000" dist="25400">
              <a:srgbClr val="000000">
                <a:alpha val="49411"/>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FFFFFF"/>
              </a:solidFill>
              <a:latin typeface="Arial"/>
              <a:ea typeface="Arial"/>
              <a:cs typeface="Arial"/>
              <a:sym typeface="Arial"/>
            </a:endParaRPr>
          </a:p>
        </p:txBody>
      </p:sp>
      <p:pic>
        <p:nvPicPr>
          <p:cNvPr id="59" name="Google Shape;59;p37"/>
          <p:cNvPicPr preferRelativeResize="0"/>
          <p:nvPr/>
        </p:nvPicPr>
        <p:blipFill rotWithShape="1">
          <a:blip r:embed="rId2">
            <a:alphaModFix/>
          </a:blip>
          <a:srcRect b="0" l="0" r="0" t="0"/>
          <a:stretch/>
        </p:blipFill>
        <p:spPr>
          <a:xfrm>
            <a:off x="1041931" y="2133607"/>
            <a:ext cx="16082973" cy="9520512"/>
          </a:xfrm>
          <a:prstGeom prst="rect">
            <a:avLst/>
          </a:prstGeom>
          <a:noFill/>
          <a:ln>
            <a:noFill/>
          </a:ln>
        </p:spPr>
      </p:pic>
      <p:sp>
        <p:nvSpPr>
          <p:cNvPr id="60" name="Google Shape;60;p37"/>
          <p:cNvSpPr txBox="1"/>
          <p:nvPr>
            <p:ph idx="12" type="sldNum"/>
          </p:nvPr>
        </p:nvSpPr>
        <p:spPr>
          <a:xfrm>
            <a:off x="492376" y="12712700"/>
            <a:ext cx="4114800" cy="73025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indent="0" lvl="1" marL="0" marR="0" rtl="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2pPr>
            <a:lvl3pPr indent="0" lvl="2" marL="0" marR="0" rtl="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3pPr>
            <a:lvl4pPr indent="0" lvl="3" marL="0" marR="0" rtl="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4pPr>
            <a:lvl5pPr indent="0" lvl="4" marL="0" marR="0" rtl="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5pPr>
            <a:lvl6pPr indent="0" lvl="5" marL="0" marR="0" rtl="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6pPr>
            <a:lvl7pPr indent="0" lvl="6" marL="0" marR="0" rtl="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7pPr>
            <a:lvl8pPr indent="0" lvl="7" marL="0" marR="0" rtl="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8pPr>
            <a:lvl9pPr indent="0" lvl="8" marL="0" marR="0" rtl="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ja-JP"/>
              <a:t>‹#›</a:t>
            </a:fld>
            <a:endParaRPr/>
          </a:p>
        </p:txBody>
      </p:sp>
      <p:sp>
        <p:nvSpPr>
          <p:cNvPr id="61" name="Google Shape;61;p37"/>
          <p:cNvSpPr txBox="1"/>
          <p:nvPr>
            <p:ph type="title"/>
          </p:nvPr>
        </p:nvSpPr>
        <p:spPr>
          <a:xfrm>
            <a:off x="2069093" y="3490471"/>
            <a:ext cx="9424805" cy="157320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8000"/>
              <a:buFont typeface="Arial"/>
              <a:buNone/>
              <a:defRPr b="1" i="0" sz="8000" u="none" cap="none" strike="noStrike">
                <a:solidFill>
                  <a:schemeClr val="lt1"/>
                </a:solidFill>
                <a:latin typeface="Arial"/>
                <a:ea typeface="Arial"/>
                <a:cs typeface="Arial"/>
                <a:sym typeface="Arial"/>
              </a:defRPr>
            </a:lvl1pPr>
            <a:lvl2pPr lvl="1"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9pPr>
          </a:lstStyle>
          <a:p/>
        </p:txBody>
      </p:sp>
      <p:sp>
        <p:nvSpPr>
          <p:cNvPr id="62" name="Google Shape;62;p37"/>
          <p:cNvSpPr/>
          <p:nvPr/>
        </p:nvSpPr>
        <p:spPr>
          <a:xfrm>
            <a:off x="13230775" y="13158644"/>
            <a:ext cx="4621458" cy="287258"/>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chemeClr val="lt1"/>
              </a:buClr>
              <a:buSzPts val="1200"/>
              <a:buFont typeface="Arial"/>
              <a:buNone/>
            </a:pPr>
            <a:r>
              <a:rPr b="0" i="0" lang="ja-JP" sz="1200" u="none" cap="none" strike="noStrike">
                <a:solidFill>
                  <a:schemeClr val="lt1"/>
                </a:solidFill>
                <a:latin typeface="Arial"/>
                <a:ea typeface="Arial"/>
                <a:cs typeface="Arial"/>
                <a:sym typeface="Arial"/>
              </a:rPr>
              <a:t>Copyright © Ocean Network Express Pte. Ltd. All Rights Reserved</a:t>
            </a:r>
            <a:endParaRPr b="0" i="0" sz="1400" u="none" cap="none" strike="noStrike">
              <a:solidFill>
                <a:srgbClr val="000000"/>
              </a:solidFill>
              <a:latin typeface="Arial"/>
              <a:ea typeface="Arial"/>
              <a:cs typeface="Arial"/>
              <a:sym typeface="Arial"/>
            </a:endParaRPr>
          </a:p>
        </p:txBody>
      </p:sp>
      <p:pic>
        <p:nvPicPr>
          <p:cNvPr id="63" name="Google Shape;63;p37"/>
          <p:cNvPicPr preferRelativeResize="0"/>
          <p:nvPr/>
        </p:nvPicPr>
        <p:blipFill rotWithShape="1">
          <a:blip r:embed="rId3">
            <a:alphaModFix/>
          </a:blip>
          <a:srcRect b="0" l="0" r="0" t="0"/>
          <a:stretch/>
        </p:blipFill>
        <p:spPr>
          <a:xfrm>
            <a:off x="545939" y="438148"/>
            <a:ext cx="2811600" cy="597103"/>
          </a:xfrm>
          <a:prstGeom prst="rect">
            <a:avLst/>
          </a:prstGeom>
          <a:noFill/>
          <a:ln>
            <a:noFill/>
          </a:ln>
        </p:spPr>
      </p:pic>
      <p:cxnSp>
        <p:nvCxnSpPr>
          <p:cNvPr id="64" name="Google Shape;64;p37"/>
          <p:cNvCxnSpPr/>
          <p:nvPr/>
        </p:nvCxnSpPr>
        <p:spPr>
          <a:xfrm>
            <a:off x="409345" y="1430178"/>
            <a:ext cx="3125163" cy="0"/>
          </a:xfrm>
          <a:prstGeom prst="straightConnector1">
            <a:avLst/>
          </a:prstGeom>
          <a:noFill/>
          <a:ln cap="flat" cmpd="sng" w="25400">
            <a:solidFill>
              <a:schemeClr val="lt1"/>
            </a:solidFill>
            <a:prstDash val="solid"/>
            <a:miter lim="400000"/>
            <a:headEnd len="sm" w="sm" type="none"/>
            <a:tailEnd len="sm" w="sm" type="none"/>
          </a:ln>
        </p:spPr>
      </p:cxnSp>
      <p:cxnSp>
        <p:nvCxnSpPr>
          <p:cNvPr id="65" name="Google Shape;65;p37"/>
          <p:cNvCxnSpPr/>
          <p:nvPr/>
        </p:nvCxnSpPr>
        <p:spPr>
          <a:xfrm>
            <a:off x="3745523" y="1430178"/>
            <a:ext cx="14201956" cy="0"/>
          </a:xfrm>
          <a:prstGeom prst="straightConnector1">
            <a:avLst/>
          </a:prstGeom>
          <a:noFill/>
          <a:ln cap="flat" cmpd="sng" w="25400">
            <a:solidFill>
              <a:schemeClr val="lt1"/>
            </a:solidFill>
            <a:prstDash val="solid"/>
            <a:miter lim="400000"/>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Option 3">
  <p:cSld name="Divider Option 3">
    <p:spTree>
      <p:nvGrpSpPr>
        <p:cNvPr id="66" name="Shape 66"/>
        <p:cNvGrpSpPr/>
        <p:nvPr/>
      </p:nvGrpSpPr>
      <p:grpSpPr>
        <a:xfrm>
          <a:off x="0" y="0"/>
          <a:ext cx="0" cy="0"/>
          <a:chOff x="0" y="0"/>
          <a:chExt cx="0" cy="0"/>
        </a:xfrm>
      </p:grpSpPr>
      <p:pic>
        <p:nvPicPr>
          <p:cNvPr id="67" name="Google Shape;67;p38"/>
          <p:cNvPicPr preferRelativeResize="0"/>
          <p:nvPr/>
        </p:nvPicPr>
        <p:blipFill rotWithShape="1">
          <a:blip r:embed="rId2">
            <a:alphaModFix/>
          </a:blip>
          <a:srcRect b="0" l="2351" r="2351" t="19595"/>
          <a:stretch/>
        </p:blipFill>
        <p:spPr>
          <a:xfrm>
            <a:off x="0" y="-17930"/>
            <a:ext cx="18288000" cy="13715999"/>
          </a:xfrm>
          <a:prstGeom prst="rect">
            <a:avLst/>
          </a:prstGeom>
          <a:noFill/>
          <a:ln>
            <a:noFill/>
          </a:ln>
        </p:spPr>
      </p:pic>
      <p:sp>
        <p:nvSpPr>
          <p:cNvPr id="68" name="Google Shape;68;p38"/>
          <p:cNvSpPr/>
          <p:nvPr/>
        </p:nvSpPr>
        <p:spPr>
          <a:xfrm>
            <a:off x="0" y="-17929"/>
            <a:ext cx="18288001" cy="13716000"/>
          </a:xfrm>
          <a:prstGeom prst="rect">
            <a:avLst/>
          </a:prstGeom>
          <a:solidFill>
            <a:schemeClr val="dk1">
              <a:alpha val="45490"/>
            </a:schemeClr>
          </a:solidFill>
          <a:ln>
            <a:noFill/>
          </a:ln>
          <a:effectLst>
            <a:outerShdw blurRad="38100" rotWithShape="0" dir="5400000" dist="25400">
              <a:srgbClr val="000000">
                <a:alpha val="49411"/>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FFFFFF"/>
              </a:solidFill>
              <a:latin typeface="Arial"/>
              <a:ea typeface="Arial"/>
              <a:cs typeface="Arial"/>
              <a:sym typeface="Arial"/>
            </a:endParaRPr>
          </a:p>
        </p:txBody>
      </p:sp>
      <p:pic>
        <p:nvPicPr>
          <p:cNvPr id="69" name="Google Shape;69;p38"/>
          <p:cNvPicPr preferRelativeResize="0"/>
          <p:nvPr/>
        </p:nvPicPr>
        <p:blipFill rotWithShape="1">
          <a:blip r:embed="rId3">
            <a:alphaModFix/>
          </a:blip>
          <a:srcRect b="0" l="0" r="0" t="0"/>
          <a:stretch/>
        </p:blipFill>
        <p:spPr>
          <a:xfrm>
            <a:off x="1041931" y="2133607"/>
            <a:ext cx="16082973" cy="9520512"/>
          </a:xfrm>
          <a:prstGeom prst="rect">
            <a:avLst/>
          </a:prstGeom>
          <a:noFill/>
          <a:ln>
            <a:noFill/>
          </a:ln>
        </p:spPr>
      </p:pic>
      <p:sp>
        <p:nvSpPr>
          <p:cNvPr id="70" name="Google Shape;70;p38"/>
          <p:cNvSpPr txBox="1"/>
          <p:nvPr>
            <p:ph idx="12" type="sldNum"/>
          </p:nvPr>
        </p:nvSpPr>
        <p:spPr>
          <a:xfrm>
            <a:off x="492376" y="12712700"/>
            <a:ext cx="4114800" cy="73025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indent="0" lvl="1" marL="0" marR="0" rtl="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2pPr>
            <a:lvl3pPr indent="0" lvl="2" marL="0" marR="0" rtl="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3pPr>
            <a:lvl4pPr indent="0" lvl="3" marL="0" marR="0" rtl="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4pPr>
            <a:lvl5pPr indent="0" lvl="4" marL="0" marR="0" rtl="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5pPr>
            <a:lvl6pPr indent="0" lvl="5" marL="0" marR="0" rtl="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6pPr>
            <a:lvl7pPr indent="0" lvl="6" marL="0" marR="0" rtl="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7pPr>
            <a:lvl8pPr indent="0" lvl="7" marL="0" marR="0" rtl="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8pPr>
            <a:lvl9pPr indent="0" lvl="8" marL="0" marR="0" rtl="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ja-JP"/>
              <a:t>‹#›</a:t>
            </a:fld>
            <a:endParaRPr/>
          </a:p>
        </p:txBody>
      </p:sp>
      <p:sp>
        <p:nvSpPr>
          <p:cNvPr id="71" name="Google Shape;71;p38"/>
          <p:cNvSpPr txBox="1"/>
          <p:nvPr>
            <p:ph type="title"/>
          </p:nvPr>
        </p:nvSpPr>
        <p:spPr>
          <a:xfrm>
            <a:off x="2069093" y="3490471"/>
            <a:ext cx="9424805" cy="157320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8000"/>
              <a:buFont typeface="Arial"/>
              <a:buNone/>
              <a:defRPr b="1" i="0" sz="8000" u="none" cap="none" strike="noStrike">
                <a:solidFill>
                  <a:schemeClr val="lt1"/>
                </a:solidFill>
                <a:latin typeface="Arial"/>
                <a:ea typeface="Arial"/>
                <a:cs typeface="Arial"/>
                <a:sym typeface="Arial"/>
              </a:defRPr>
            </a:lvl1pPr>
            <a:lvl2pPr lvl="1"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9pPr>
          </a:lstStyle>
          <a:p/>
        </p:txBody>
      </p:sp>
      <p:sp>
        <p:nvSpPr>
          <p:cNvPr id="72" name="Google Shape;72;p38"/>
          <p:cNvSpPr/>
          <p:nvPr/>
        </p:nvSpPr>
        <p:spPr>
          <a:xfrm>
            <a:off x="13230775" y="13158644"/>
            <a:ext cx="4621458" cy="287258"/>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chemeClr val="lt1"/>
              </a:buClr>
              <a:buSzPts val="1200"/>
              <a:buFont typeface="Arial"/>
              <a:buNone/>
            </a:pPr>
            <a:r>
              <a:rPr b="0" i="0" lang="ja-JP" sz="1200" u="none" cap="none" strike="noStrike">
                <a:solidFill>
                  <a:schemeClr val="lt1"/>
                </a:solidFill>
                <a:latin typeface="Arial"/>
                <a:ea typeface="Arial"/>
                <a:cs typeface="Arial"/>
                <a:sym typeface="Arial"/>
              </a:rPr>
              <a:t>Copyright © Ocean Network Express Pte. Ltd. All Rights Reserved</a:t>
            </a:r>
            <a:endParaRPr b="0" i="0" sz="1400" u="none" cap="none" strike="noStrike">
              <a:solidFill>
                <a:srgbClr val="000000"/>
              </a:solidFill>
              <a:latin typeface="Arial"/>
              <a:ea typeface="Arial"/>
              <a:cs typeface="Arial"/>
              <a:sym typeface="Arial"/>
            </a:endParaRPr>
          </a:p>
        </p:txBody>
      </p:sp>
      <p:pic>
        <p:nvPicPr>
          <p:cNvPr id="73" name="Google Shape;73;p38"/>
          <p:cNvPicPr preferRelativeResize="0"/>
          <p:nvPr/>
        </p:nvPicPr>
        <p:blipFill rotWithShape="1">
          <a:blip r:embed="rId4">
            <a:alphaModFix/>
          </a:blip>
          <a:srcRect b="0" l="0" r="0" t="0"/>
          <a:stretch/>
        </p:blipFill>
        <p:spPr>
          <a:xfrm>
            <a:off x="545939" y="438148"/>
            <a:ext cx="2811600" cy="597103"/>
          </a:xfrm>
          <a:prstGeom prst="rect">
            <a:avLst/>
          </a:prstGeom>
          <a:noFill/>
          <a:ln>
            <a:noFill/>
          </a:ln>
        </p:spPr>
      </p:pic>
      <p:cxnSp>
        <p:nvCxnSpPr>
          <p:cNvPr id="74" name="Google Shape;74;p38"/>
          <p:cNvCxnSpPr/>
          <p:nvPr/>
        </p:nvCxnSpPr>
        <p:spPr>
          <a:xfrm>
            <a:off x="409345" y="1430178"/>
            <a:ext cx="3125163" cy="0"/>
          </a:xfrm>
          <a:prstGeom prst="straightConnector1">
            <a:avLst/>
          </a:prstGeom>
          <a:noFill/>
          <a:ln cap="flat" cmpd="sng" w="25400">
            <a:solidFill>
              <a:schemeClr val="lt1"/>
            </a:solidFill>
            <a:prstDash val="solid"/>
            <a:miter lim="400000"/>
            <a:headEnd len="sm" w="sm" type="none"/>
            <a:tailEnd len="sm" w="sm" type="none"/>
          </a:ln>
        </p:spPr>
      </p:cxnSp>
      <p:cxnSp>
        <p:nvCxnSpPr>
          <p:cNvPr id="75" name="Google Shape;75;p38"/>
          <p:cNvCxnSpPr/>
          <p:nvPr/>
        </p:nvCxnSpPr>
        <p:spPr>
          <a:xfrm>
            <a:off x="3745523" y="1430178"/>
            <a:ext cx="14201956" cy="0"/>
          </a:xfrm>
          <a:prstGeom prst="straightConnector1">
            <a:avLst/>
          </a:prstGeom>
          <a:noFill/>
          <a:ln cap="flat" cmpd="sng" w="25400">
            <a:solidFill>
              <a:schemeClr val="lt1"/>
            </a:solidFill>
            <a:prstDash val="solid"/>
            <a:miter lim="400000"/>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Option 4">
  <p:cSld name="Divider Option 4">
    <p:spTree>
      <p:nvGrpSpPr>
        <p:cNvPr id="76" name="Shape 76"/>
        <p:cNvGrpSpPr/>
        <p:nvPr/>
      </p:nvGrpSpPr>
      <p:grpSpPr>
        <a:xfrm>
          <a:off x="0" y="0"/>
          <a:ext cx="0" cy="0"/>
          <a:chOff x="0" y="0"/>
          <a:chExt cx="0" cy="0"/>
        </a:xfrm>
      </p:grpSpPr>
      <p:pic>
        <p:nvPicPr>
          <p:cNvPr id="77" name="Google Shape;77;p39"/>
          <p:cNvPicPr preferRelativeResize="0"/>
          <p:nvPr/>
        </p:nvPicPr>
        <p:blipFill rotWithShape="1">
          <a:blip r:embed="rId2">
            <a:alphaModFix/>
          </a:blip>
          <a:srcRect b="0" l="0" r="7483" t="0"/>
          <a:stretch/>
        </p:blipFill>
        <p:spPr>
          <a:xfrm>
            <a:off x="0" y="-46875"/>
            <a:ext cx="18288000" cy="13779686"/>
          </a:xfrm>
          <a:prstGeom prst="rect">
            <a:avLst/>
          </a:prstGeom>
          <a:noFill/>
          <a:ln>
            <a:noFill/>
          </a:ln>
        </p:spPr>
      </p:pic>
      <p:sp>
        <p:nvSpPr>
          <p:cNvPr id="78" name="Google Shape;78;p39"/>
          <p:cNvSpPr/>
          <p:nvPr/>
        </p:nvSpPr>
        <p:spPr>
          <a:xfrm>
            <a:off x="0" y="-17929"/>
            <a:ext cx="18288001" cy="13716000"/>
          </a:xfrm>
          <a:prstGeom prst="rect">
            <a:avLst/>
          </a:prstGeom>
          <a:solidFill>
            <a:schemeClr val="dk1">
              <a:alpha val="45490"/>
            </a:schemeClr>
          </a:solidFill>
          <a:ln>
            <a:noFill/>
          </a:ln>
          <a:effectLst>
            <a:outerShdw blurRad="38100" rotWithShape="0" dir="5400000" dist="25400">
              <a:srgbClr val="000000">
                <a:alpha val="49411"/>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FFFFFF"/>
              </a:solidFill>
              <a:latin typeface="Arial"/>
              <a:ea typeface="Arial"/>
              <a:cs typeface="Arial"/>
              <a:sym typeface="Arial"/>
            </a:endParaRPr>
          </a:p>
        </p:txBody>
      </p:sp>
      <p:pic>
        <p:nvPicPr>
          <p:cNvPr id="79" name="Google Shape;79;p39"/>
          <p:cNvPicPr preferRelativeResize="0"/>
          <p:nvPr/>
        </p:nvPicPr>
        <p:blipFill rotWithShape="1">
          <a:blip r:embed="rId3">
            <a:alphaModFix/>
          </a:blip>
          <a:srcRect b="0" l="0" r="0" t="0"/>
          <a:stretch/>
        </p:blipFill>
        <p:spPr>
          <a:xfrm>
            <a:off x="1041931" y="2133607"/>
            <a:ext cx="16082973" cy="9520512"/>
          </a:xfrm>
          <a:prstGeom prst="rect">
            <a:avLst/>
          </a:prstGeom>
          <a:noFill/>
          <a:ln>
            <a:noFill/>
          </a:ln>
        </p:spPr>
      </p:pic>
      <p:sp>
        <p:nvSpPr>
          <p:cNvPr id="80" name="Google Shape;80;p39"/>
          <p:cNvSpPr txBox="1"/>
          <p:nvPr>
            <p:ph idx="12" type="sldNum"/>
          </p:nvPr>
        </p:nvSpPr>
        <p:spPr>
          <a:xfrm>
            <a:off x="492376" y="12712700"/>
            <a:ext cx="4114800" cy="73025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indent="0" lvl="1" marL="0" marR="0" rtl="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2pPr>
            <a:lvl3pPr indent="0" lvl="2" marL="0" marR="0" rtl="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3pPr>
            <a:lvl4pPr indent="0" lvl="3" marL="0" marR="0" rtl="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4pPr>
            <a:lvl5pPr indent="0" lvl="4" marL="0" marR="0" rtl="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5pPr>
            <a:lvl6pPr indent="0" lvl="5" marL="0" marR="0" rtl="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6pPr>
            <a:lvl7pPr indent="0" lvl="6" marL="0" marR="0" rtl="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7pPr>
            <a:lvl8pPr indent="0" lvl="7" marL="0" marR="0" rtl="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8pPr>
            <a:lvl9pPr indent="0" lvl="8" marL="0" marR="0" rtl="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ja-JP"/>
              <a:t>‹#›</a:t>
            </a:fld>
            <a:endParaRPr/>
          </a:p>
        </p:txBody>
      </p:sp>
      <p:sp>
        <p:nvSpPr>
          <p:cNvPr id="81" name="Google Shape;81;p39"/>
          <p:cNvSpPr txBox="1"/>
          <p:nvPr>
            <p:ph type="title"/>
          </p:nvPr>
        </p:nvSpPr>
        <p:spPr>
          <a:xfrm>
            <a:off x="2069093" y="3490471"/>
            <a:ext cx="9424805" cy="157320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8000"/>
              <a:buFont typeface="Arial"/>
              <a:buNone/>
              <a:defRPr b="1" i="0" sz="8000" u="none" cap="none" strike="noStrike">
                <a:solidFill>
                  <a:schemeClr val="lt1"/>
                </a:solidFill>
                <a:latin typeface="Arial"/>
                <a:ea typeface="Arial"/>
                <a:cs typeface="Arial"/>
                <a:sym typeface="Arial"/>
              </a:defRPr>
            </a:lvl1pPr>
            <a:lvl2pPr lvl="1"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9pPr>
          </a:lstStyle>
          <a:p/>
        </p:txBody>
      </p:sp>
      <p:sp>
        <p:nvSpPr>
          <p:cNvPr id="82" name="Google Shape;82;p39"/>
          <p:cNvSpPr/>
          <p:nvPr/>
        </p:nvSpPr>
        <p:spPr>
          <a:xfrm>
            <a:off x="13230775" y="13158644"/>
            <a:ext cx="4621458" cy="287258"/>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chemeClr val="lt1"/>
              </a:buClr>
              <a:buSzPts val="1200"/>
              <a:buFont typeface="Arial"/>
              <a:buNone/>
            </a:pPr>
            <a:r>
              <a:rPr b="0" i="0" lang="ja-JP" sz="1200" u="none" cap="none" strike="noStrike">
                <a:solidFill>
                  <a:schemeClr val="lt1"/>
                </a:solidFill>
                <a:latin typeface="Arial"/>
                <a:ea typeface="Arial"/>
                <a:cs typeface="Arial"/>
                <a:sym typeface="Arial"/>
              </a:rPr>
              <a:t>Copyright © Ocean Network Express Pte. Ltd. All Rights Reserved</a:t>
            </a:r>
            <a:endParaRPr b="0" i="0" sz="1400" u="none" cap="none" strike="noStrike">
              <a:solidFill>
                <a:srgbClr val="000000"/>
              </a:solidFill>
              <a:latin typeface="Arial"/>
              <a:ea typeface="Arial"/>
              <a:cs typeface="Arial"/>
              <a:sym typeface="Arial"/>
            </a:endParaRPr>
          </a:p>
        </p:txBody>
      </p:sp>
      <p:pic>
        <p:nvPicPr>
          <p:cNvPr id="83" name="Google Shape;83;p39"/>
          <p:cNvPicPr preferRelativeResize="0"/>
          <p:nvPr/>
        </p:nvPicPr>
        <p:blipFill rotWithShape="1">
          <a:blip r:embed="rId4">
            <a:alphaModFix/>
          </a:blip>
          <a:srcRect b="0" l="0" r="0" t="0"/>
          <a:stretch/>
        </p:blipFill>
        <p:spPr>
          <a:xfrm>
            <a:off x="545939" y="438148"/>
            <a:ext cx="2811600" cy="597103"/>
          </a:xfrm>
          <a:prstGeom prst="rect">
            <a:avLst/>
          </a:prstGeom>
          <a:noFill/>
          <a:ln>
            <a:noFill/>
          </a:ln>
        </p:spPr>
      </p:pic>
      <p:cxnSp>
        <p:nvCxnSpPr>
          <p:cNvPr id="84" name="Google Shape;84;p39"/>
          <p:cNvCxnSpPr/>
          <p:nvPr/>
        </p:nvCxnSpPr>
        <p:spPr>
          <a:xfrm>
            <a:off x="409345" y="1430178"/>
            <a:ext cx="3125163" cy="0"/>
          </a:xfrm>
          <a:prstGeom prst="straightConnector1">
            <a:avLst/>
          </a:prstGeom>
          <a:noFill/>
          <a:ln cap="flat" cmpd="sng" w="25400">
            <a:solidFill>
              <a:schemeClr val="lt1"/>
            </a:solidFill>
            <a:prstDash val="solid"/>
            <a:miter lim="400000"/>
            <a:headEnd len="sm" w="sm" type="none"/>
            <a:tailEnd len="sm" w="sm" type="none"/>
          </a:ln>
        </p:spPr>
      </p:cxnSp>
      <p:cxnSp>
        <p:nvCxnSpPr>
          <p:cNvPr id="85" name="Google Shape;85;p39"/>
          <p:cNvCxnSpPr/>
          <p:nvPr/>
        </p:nvCxnSpPr>
        <p:spPr>
          <a:xfrm>
            <a:off x="3745523" y="1430178"/>
            <a:ext cx="14201956" cy="0"/>
          </a:xfrm>
          <a:prstGeom prst="straightConnector1">
            <a:avLst/>
          </a:prstGeom>
          <a:noFill/>
          <a:ln cap="flat" cmpd="sng" w="25400">
            <a:solidFill>
              <a:schemeClr val="lt1"/>
            </a:solidFill>
            <a:prstDash val="solid"/>
            <a:miter lim="400000"/>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ing Slide Option 2" showMasterSp="0">
  <p:cSld name="Ending Slide Option 2">
    <p:bg>
      <p:bgPr>
        <a:solidFill>
          <a:srgbClr val="BD0F72"/>
        </a:solidFill>
      </p:bgPr>
    </p:bg>
    <p:spTree>
      <p:nvGrpSpPr>
        <p:cNvPr id="86" name="Shape 86"/>
        <p:cNvGrpSpPr/>
        <p:nvPr/>
      </p:nvGrpSpPr>
      <p:grpSpPr>
        <a:xfrm>
          <a:off x="0" y="0"/>
          <a:ext cx="0" cy="0"/>
          <a:chOff x="0" y="0"/>
          <a:chExt cx="0" cy="0"/>
        </a:xfrm>
      </p:grpSpPr>
      <p:sp>
        <p:nvSpPr>
          <p:cNvPr id="87" name="Google Shape;87;p40"/>
          <p:cNvSpPr/>
          <p:nvPr/>
        </p:nvSpPr>
        <p:spPr>
          <a:xfrm>
            <a:off x="14373775" y="13299320"/>
            <a:ext cx="4621458" cy="287258"/>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chemeClr val="lt1"/>
              </a:buClr>
              <a:buSzPts val="1200"/>
              <a:buFont typeface="Arial"/>
              <a:buNone/>
            </a:pPr>
            <a:r>
              <a:rPr b="0" i="0" lang="ja-JP" sz="1200" u="none" cap="none" strike="noStrike">
                <a:solidFill>
                  <a:schemeClr val="lt1"/>
                </a:solidFill>
                <a:latin typeface="Arial"/>
                <a:ea typeface="Arial"/>
                <a:cs typeface="Arial"/>
                <a:sym typeface="Arial"/>
              </a:rPr>
              <a:t>Copyright © Ocean Network Express Pte. Ltd. All Rights Reserved</a:t>
            </a:r>
            <a:endParaRPr b="0" i="0" sz="1400" u="none" cap="none" strike="noStrike">
              <a:solidFill>
                <a:srgbClr val="000000"/>
              </a:solidFill>
              <a:latin typeface="Arial"/>
              <a:ea typeface="Arial"/>
              <a:cs typeface="Arial"/>
              <a:sym typeface="Arial"/>
            </a:endParaRPr>
          </a:p>
        </p:txBody>
      </p:sp>
      <p:sp>
        <p:nvSpPr>
          <p:cNvPr id="88" name="Google Shape;88;p40"/>
          <p:cNvSpPr txBox="1"/>
          <p:nvPr/>
        </p:nvSpPr>
        <p:spPr>
          <a:xfrm>
            <a:off x="1045444" y="11606348"/>
            <a:ext cx="16196928" cy="7848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500"/>
              <a:buFont typeface="Arial"/>
              <a:buNone/>
            </a:pPr>
            <a:r>
              <a:rPr b="0" i="0" lang="ja-JP" sz="4500" u="none" cap="none" strike="noStrike">
                <a:solidFill>
                  <a:schemeClr val="lt1"/>
                </a:solidFill>
                <a:latin typeface="Arial"/>
                <a:ea typeface="Arial"/>
                <a:cs typeface="Arial"/>
                <a:sym typeface="Arial"/>
              </a:rPr>
              <a:t>www.one-line.com</a:t>
            </a:r>
            <a:endParaRPr b="0" i="0" sz="1400" u="none" cap="none" strike="noStrike">
              <a:solidFill>
                <a:srgbClr val="000000"/>
              </a:solidFill>
              <a:latin typeface="Arial"/>
              <a:ea typeface="Arial"/>
              <a:cs typeface="Arial"/>
              <a:sym typeface="Arial"/>
            </a:endParaRPr>
          </a:p>
        </p:txBody>
      </p:sp>
      <p:pic>
        <p:nvPicPr>
          <p:cNvPr id="89" name="Google Shape;89;p40"/>
          <p:cNvPicPr preferRelativeResize="0"/>
          <p:nvPr/>
        </p:nvPicPr>
        <p:blipFill rotWithShape="1">
          <a:blip r:embed="rId2">
            <a:alphaModFix/>
          </a:blip>
          <a:srcRect b="0" l="0" r="0" t="0"/>
          <a:stretch/>
        </p:blipFill>
        <p:spPr>
          <a:xfrm>
            <a:off x="7147680" y="5594433"/>
            <a:ext cx="3992639" cy="252713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age Slide">
  <p:cSld name="Agenda Page Slide">
    <p:bg>
      <p:bgPr>
        <a:solidFill>
          <a:srgbClr val="BFC6BF"/>
        </a:solidFill>
      </p:bgPr>
    </p:bg>
    <p:spTree>
      <p:nvGrpSpPr>
        <p:cNvPr id="15" name="Shape 15"/>
        <p:cNvGrpSpPr/>
        <p:nvPr/>
      </p:nvGrpSpPr>
      <p:grpSpPr>
        <a:xfrm>
          <a:off x="0" y="0"/>
          <a:ext cx="0" cy="0"/>
          <a:chOff x="0" y="0"/>
          <a:chExt cx="0" cy="0"/>
        </a:xfrm>
      </p:grpSpPr>
      <p:sp>
        <p:nvSpPr>
          <p:cNvPr id="16" name="Google Shape;16;p29"/>
          <p:cNvSpPr txBox="1"/>
          <p:nvPr>
            <p:ph idx="1" type="body"/>
          </p:nvPr>
        </p:nvSpPr>
        <p:spPr>
          <a:xfrm>
            <a:off x="3727938" y="1863970"/>
            <a:ext cx="13879470" cy="10498017"/>
          </a:xfrm>
          <a:prstGeom prst="rect">
            <a:avLst/>
          </a:prstGeom>
          <a:noFill/>
          <a:ln>
            <a:noFill/>
          </a:ln>
        </p:spPr>
        <p:txBody>
          <a:bodyPr anchorCtr="0" anchor="t" bIns="45700" lIns="91425" spcFirstLastPara="1" rIns="91425" wrap="square" tIns="45700">
            <a:noAutofit/>
          </a:bodyPr>
          <a:lstStyle>
            <a:lvl1pPr indent="-514350" lvl="0" marL="457200" marR="0" rtl="0" algn="l">
              <a:lnSpc>
                <a:spcPct val="100000"/>
              </a:lnSpc>
              <a:spcBef>
                <a:spcPts val="3000"/>
              </a:spcBef>
              <a:spcAft>
                <a:spcPts val="0"/>
              </a:spcAft>
              <a:buClr>
                <a:srgbClr val="000000"/>
              </a:buClr>
              <a:buSzPts val="4500"/>
              <a:buFont typeface="Arial"/>
              <a:buChar char="•"/>
              <a:defRPr b="0" i="0" sz="6000" u="none" cap="none" strike="noStrike">
                <a:solidFill>
                  <a:srgbClr val="000000"/>
                </a:solidFill>
                <a:latin typeface="Arial"/>
                <a:ea typeface="Arial"/>
                <a:cs typeface="Arial"/>
                <a:sym typeface="Arial"/>
              </a:defRPr>
            </a:lvl1pPr>
            <a:lvl2pPr indent="-419100" lvl="1" marL="914400" marR="0" rtl="0" algn="l">
              <a:lnSpc>
                <a:spcPct val="100000"/>
              </a:lnSpc>
              <a:spcBef>
                <a:spcPts val="5900"/>
              </a:spcBef>
              <a:spcAft>
                <a:spcPts val="0"/>
              </a:spcAft>
              <a:buClr>
                <a:srgbClr val="000000"/>
              </a:buClr>
              <a:buSzPts val="3000"/>
              <a:buFont typeface="Arial"/>
              <a:buChar char="•"/>
              <a:defRPr b="0" i="0" sz="4000" u="none" cap="none" strike="noStrike">
                <a:solidFill>
                  <a:srgbClr val="000000"/>
                </a:solidFill>
                <a:latin typeface="Arial"/>
                <a:ea typeface="Arial"/>
                <a:cs typeface="Arial"/>
                <a:sym typeface="Arial"/>
              </a:defRPr>
            </a:lvl2pPr>
            <a:lvl3pPr indent="-419100" lvl="2" marL="1371600" marR="0" rtl="0" algn="l">
              <a:lnSpc>
                <a:spcPct val="100000"/>
              </a:lnSpc>
              <a:spcBef>
                <a:spcPts val="5900"/>
              </a:spcBef>
              <a:spcAft>
                <a:spcPts val="0"/>
              </a:spcAft>
              <a:buClr>
                <a:srgbClr val="000000"/>
              </a:buClr>
              <a:buSzPts val="3000"/>
              <a:buFont typeface="Arial"/>
              <a:buChar char="•"/>
              <a:defRPr b="0" i="0" sz="4000" u="none" cap="none" strike="noStrike">
                <a:solidFill>
                  <a:srgbClr val="000000"/>
                </a:solidFill>
                <a:latin typeface="Arial"/>
                <a:ea typeface="Arial"/>
                <a:cs typeface="Arial"/>
                <a:sym typeface="Arial"/>
              </a:defRPr>
            </a:lvl3pPr>
            <a:lvl4pPr indent="-419100" lvl="3" marL="1828800" marR="0" rtl="0" algn="l">
              <a:lnSpc>
                <a:spcPct val="100000"/>
              </a:lnSpc>
              <a:spcBef>
                <a:spcPts val="5900"/>
              </a:spcBef>
              <a:spcAft>
                <a:spcPts val="0"/>
              </a:spcAft>
              <a:buClr>
                <a:srgbClr val="000000"/>
              </a:buClr>
              <a:buSzPts val="3000"/>
              <a:buFont typeface="Arial"/>
              <a:buChar char="•"/>
              <a:defRPr b="0" i="0" sz="4000" u="none" cap="none" strike="noStrike">
                <a:solidFill>
                  <a:srgbClr val="000000"/>
                </a:solidFill>
                <a:latin typeface="Arial"/>
                <a:ea typeface="Arial"/>
                <a:cs typeface="Arial"/>
                <a:sym typeface="Arial"/>
              </a:defRPr>
            </a:lvl4pPr>
            <a:lvl5pPr indent="-419100" lvl="4" marL="2286000" marR="0" rtl="0" algn="l">
              <a:lnSpc>
                <a:spcPct val="100000"/>
              </a:lnSpc>
              <a:spcBef>
                <a:spcPts val="5900"/>
              </a:spcBef>
              <a:spcAft>
                <a:spcPts val="0"/>
              </a:spcAft>
              <a:buClr>
                <a:srgbClr val="000000"/>
              </a:buClr>
              <a:buSzPts val="3000"/>
              <a:buFont typeface="Arial"/>
              <a:buChar char="•"/>
              <a:defRPr b="0" i="0" sz="4000" u="none" cap="none" strike="noStrike">
                <a:solidFill>
                  <a:srgbClr val="000000"/>
                </a:solidFill>
                <a:latin typeface="Arial"/>
                <a:ea typeface="Arial"/>
                <a:cs typeface="Arial"/>
                <a:sym typeface="Arial"/>
              </a:defRPr>
            </a:lvl5pPr>
            <a:lvl6pPr indent="-419100" lvl="5" marL="2743200" marR="0" rtl="0" algn="l">
              <a:lnSpc>
                <a:spcPct val="100000"/>
              </a:lnSpc>
              <a:spcBef>
                <a:spcPts val="5900"/>
              </a:spcBef>
              <a:spcAft>
                <a:spcPts val="0"/>
              </a:spcAft>
              <a:buClr>
                <a:srgbClr val="000000"/>
              </a:buClr>
              <a:buSzPts val="3000"/>
              <a:buFont typeface="Arial Black"/>
              <a:buChar char="•"/>
              <a:defRPr b="0" i="0" sz="4000" u="none" cap="none" strike="noStrike">
                <a:solidFill>
                  <a:srgbClr val="000000"/>
                </a:solidFill>
                <a:latin typeface="Arial Black"/>
                <a:ea typeface="Arial Black"/>
                <a:cs typeface="Arial Black"/>
                <a:sym typeface="Arial Black"/>
              </a:defRPr>
            </a:lvl6pPr>
            <a:lvl7pPr indent="-419100" lvl="6" marL="3200400" marR="0" rtl="0" algn="l">
              <a:lnSpc>
                <a:spcPct val="100000"/>
              </a:lnSpc>
              <a:spcBef>
                <a:spcPts val="5900"/>
              </a:spcBef>
              <a:spcAft>
                <a:spcPts val="0"/>
              </a:spcAft>
              <a:buClr>
                <a:srgbClr val="000000"/>
              </a:buClr>
              <a:buSzPts val="3000"/>
              <a:buFont typeface="Arial Black"/>
              <a:buChar char="•"/>
              <a:defRPr b="0" i="0" sz="4000" u="none" cap="none" strike="noStrike">
                <a:solidFill>
                  <a:srgbClr val="000000"/>
                </a:solidFill>
                <a:latin typeface="Arial Black"/>
                <a:ea typeface="Arial Black"/>
                <a:cs typeface="Arial Black"/>
                <a:sym typeface="Arial Black"/>
              </a:defRPr>
            </a:lvl7pPr>
            <a:lvl8pPr indent="-419100" lvl="7" marL="3657600" marR="0" rtl="0" algn="l">
              <a:lnSpc>
                <a:spcPct val="100000"/>
              </a:lnSpc>
              <a:spcBef>
                <a:spcPts val="5900"/>
              </a:spcBef>
              <a:spcAft>
                <a:spcPts val="0"/>
              </a:spcAft>
              <a:buClr>
                <a:srgbClr val="000000"/>
              </a:buClr>
              <a:buSzPts val="3000"/>
              <a:buFont typeface="Arial Black"/>
              <a:buChar char="•"/>
              <a:defRPr b="0" i="0" sz="4000" u="none" cap="none" strike="noStrike">
                <a:solidFill>
                  <a:srgbClr val="000000"/>
                </a:solidFill>
                <a:latin typeface="Arial Black"/>
                <a:ea typeface="Arial Black"/>
                <a:cs typeface="Arial Black"/>
                <a:sym typeface="Arial Black"/>
              </a:defRPr>
            </a:lvl8pPr>
            <a:lvl9pPr indent="-419100" lvl="8" marL="4114800" marR="0" rtl="0" algn="l">
              <a:lnSpc>
                <a:spcPct val="100000"/>
              </a:lnSpc>
              <a:spcBef>
                <a:spcPts val="5900"/>
              </a:spcBef>
              <a:spcAft>
                <a:spcPts val="0"/>
              </a:spcAft>
              <a:buClr>
                <a:srgbClr val="000000"/>
              </a:buClr>
              <a:buSzPts val="3000"/>
              <a:buFont typeface="Arial Black"/>
              <a:buChar char="•"/>
              <a:defRPr b="0" i="0" sz="4000" u="none" cap="none" strike="noStrike">
                <a:solidFill>
                  <a:srgbClr val="000000"/>
                </a:solidFill>
                <a:latin typeface="Arial Black"/>
                <a:ea typeface="Arial Black"/>
                <a:cs typeface="Arial Black"/>
                <a:sym typeface="Arial Black"/>
              </a:defRPr>
            </a:lvl9pPr>
          </a:lstStyle>
          <a:p/>
        </p:txBody>
      </p:sp>
      <p:sp>
        <p:nvSpPr>
          <p:cNvPr id="17" name="Google Shape;17;p29"/>
          <p:cNvSpPr txBox="1"/>
          <p:nvPr>
            <p:ph idx="12" type="sldNum"/>
          </p:nvPr>
        </p:nvSpPr>
        <p:spPr>
          <a:xfrm>
            <a:off x="386866" y="12712700"/>
            <a:ext cx="4114800" cy="73025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ja-JP"/>
              <a:t>‹#›</a:t>
            </a:fld>
            <a:endParaRPr/>
          </a:p>
        </p:txBody>
      </p:sp>
      <p:sp>
        <p:nvSpPr>
          <p:cNvPr id="18" name="Google Shape;18;p29"/>
          <p:cNvSpPr txBox="1"/>
          <p:nvPr>
            <p:ph type="title"/>
          </p:nvPr>
        </p:nvSpPr>
        <p:spPr>
          <a:xfrm>
            <a:off x="3727937" y="398344"/>
            <a:ext cx="14154058" cy="71558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BD0F72"/>
              </a:buClr>
              <a:buSzPts val="5000"/>
              <a:buFont typeface="Arial Black"/>
              <a:buNone/>
              <a:defRPr b="0" i="0" sz="5000" u="none" cap="none" strike="noStrike">
                <a:solidFill>
                  <a:srgbClr val="BD0F72"/>
                </a:solidFill>
                <a:latin typeface="Arial Black"/>
                <a:ea typeface="Arial Black"/>
                <a:cs typeface="Arial Black"/>
                <a:sym typeface="Arial Black"/>
              </a:defRPr>
            </a:lvl1pPr>
            <a:lvl2pPr lvl="1"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Option 1">
  <p:cSld name="Divider Option 1">
    <p:spTree>
      <p:nvGrpSpPr>
        <p:cNvPr id="19" name="Shape 19"/>
        <p:cNvGrpSpPr/>
        <p:nvPr/>
      </p:nvGrpSpPr>
      <p:grpSpPr>
        <a:xfrm>
          <a:off x="0" y="0"/>
          <a:ext cx="0" cy="0"/>
          <a:chOff x="0" y="0"/>
          <a:chExt cx="0" cy="0"/>
        </a:xfrm>
      </p:grpSpPr>
      <p:pic>
        <p:nvPicPr>
          <p:cNvPr id="20" name="Google Shape;20;p30"/>
          <p:cNvPicPr preferRelativeResize="0"/>
          <p:nvPr/>
        </p:nvPicPr>
        <p:blipFill rotWithShape="1">
          <a:blip r:embed="rId2">
            <a:alphaModFix/>
          </a:blip>
          <a:srcRect b="0" l="3956" r="3956" t="0"/>
          <a:stretch/>
        </p:blipFill>
        <p:spPr>
          <a:xfrm>
            <a:off x="0" y="0"/>
            <a:ext cx="18288000" cy="13716001"/>
          </a:xfrm>
          <a:prstGeom prst="rect">
            <a:avLst/>
          </a:prstGeom>
          <a:noFill/>
          <a:ln>
            <a:noFill/>
          </a:ln>
        </p:spPr>
      </p:pic>
      <p:sp>
        <p:nvSpPr>
          <p:cNvPr id="21" name="Google Shape;21;p30"/>
          <p:cNvSpPr/>
          <p:nvPr/>
        </p:nvSpPr>
        <p:spPr>
          <a:xfrm>
            <a:off x="0" y="-17929"/>
            <a:ext cx="18288001" cy="13716000"/>
          </a:xfrm>
          <a:prstGeom prst="rect">
            <a:avLst/>
          </a:prstGeom>
          <a:solidFill>
            <a:schemeClr val="dk1">
              <a:alpha val="45490"/>
            </a:schemeClr>
          </a:solidFill>
          <a:ln>
            <a:noFill/>
          </a:ln>
          <a:effectLst>
            <a:outerShdw blurRad="38100" rotWithShape="0" dir="5400000" dist="25400">
              <a:srgbClr val="000000">
                <a:alpha val="49411"/>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FFFFFF"/>
              </a:solidFill>
              <a:latin typeface="Arial"/>
              <a:ea typeface="Arial"/>
              <a:cs typeface="Arial"/>
              <a:sym typeface="Arial"/>
            </a:endParaRPr>
          </a:p>
        </p:txBody>
      </p:sp>
      <p:pic>
        <p:nvPicPr>
          <p:cNvPr id="22" name="Google Shape;22;p30"/>
          <p:cNvPicPr preferRelativeResize="0"/>
          <p:nvPr/>
        </p:nvPicPr>
        <p:blipFill rotWithShape="1">
          <a:blip r:embed="rId3">
            <a:alphaModFix/>
          </a:blip>
          <a:srcRect b="0" l="0" r="0" t="0"/>
          <a:stretch/>
        </p:blipFill>
        <p:spPr>
          <a:xfrm>
            <a:off x="1041931" y="2133607"/>
            <a:ext cx="16082973" cy="9520512"/>
          </a:xfrm>
          <a:prstGeom prst="rect">
            <a:avLst/>
          </a:prstGeom>
          <a:noFill/>
          <a:ln>
            <a:noFill/>
          </a:ln>
        </p:spPr>
      </p:pic>
      <p:sp>
        <p:nvSpPr>
          <p:cNvPr id="23" name="Google Shape;23;p30"/>
          <p:cNvSpPr txBox="1"/>
          <p:nvPr>
            <p:ph idx="12" type="sldNum"/>
          </p:nvPr>
        </p:nvSpPr>
        <p:spPr>
          <a:xfrm>
            <a:off x="492376" y="12712700"/>
            <a:ext cx="4114800" cy="73025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indent="0" lvl="1" marL="0" marR="0" rtl="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2pPr>
            <a:lvl3pPr indent="0" lvl="2" marL="0" marR="0" rtl="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3pPr>
            <a:lvl4pPr indent="0" lvl="3" marL="0" marR="0" rtl="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4pPr>
            <a:lvl5pPr indent="0" lvl="4" marL="0" marR="0" rtl="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5pPr>
            <a:lvl6pPr indent="0" lvl="5" marL="0" marR="0" rtl="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6pPr>
            <a:lvl7pPr indent="0" lvl="6" marL="0" marR="0" rtl="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7pPr>
            <a:lvl8pPr indent="0" lvl="7" marL="0" marR="0" rtl="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8pPr>
            <a:lvl9pPr indent="0" lvl="8" marL="0" marR="0" rtl="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ja-JP"/>
              <a:t>‹#›</a:t>
            </a:fld>
            <a:endParaRPr/>
          </a:p>
        </p:txBody>
      </p:sp>
      <p:sp>
        <p:nvSpPr>
          <p:cNvPr id="24" name="Google Shape;24;p30"/>
          <p:cNvSpPr txBox="1"/>
          <p:nvPr>
            <p:ph type="title"/>
          </p:nvPr>
        </p:nvSpPr>
        <p:spPr>
          <a:xfrm>
            <a:off x="2069093" y="3490471"/>
            <a:ext cx="9424805" cy="157320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8000"/>
              <a:buFont typeface="Arial"/>
              <a:buNone/>
              <a:defRPr b="1" i="0" sz="8000" u="none" cap="none" strike="noStrike">
                <a:solidFill>
                  <a:schemeClr val="lt1"/>
                </a:solidFill>
                <a:latin typeface="Arial"/>
                <a:ea typeface="Arial"/>
                <a:cs typeface="Arial"/>
                <a:sym typeface="Arial"/>
              </a:defRPr>
            </a:lvl1pPr>
            <a:lvl2pPr lvl="1"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9pPr>
          </a:lstStyle>
          <a:p/>
        </p:txBody>
      </p:sp>
      <p:sp>
        <p:nvSpPr>
          <p:cNvPr id="25" name="Google Shape;25;p30"/>
          <p:cNvSpPr/>
          <p:nvPr/>
        </p:nvSpPr>
        <p:spPr>
          <a:xfrm>
            <a:off x="13230775" y="13158644"/>
            <a:ext cx="4621458" cy="287258"/>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chemeClr val="lt1"/>
              </a:buClr>
              <a:buSzPts val="1200"/>
              <a:buFont typeface="Arial"/>
              <a:buNone/>
            </a:pPr>
            <a:r>
              <a:rPr b="0" i="0" lang="ja-JP" sz="1200" u="none" cap="none" strike="noStrike">
                <a:solidFill>
                  <a:schemeClr val="lt1"/>
                </a:solidFill>
                <a:latin typeface="Arial"/>
                <a:ea typeface="Arial"/>
                <a:cs typeface="Arial"/>
                <a:sym typeface="Arial"/>
              </a:rPr>
              <a:t>Copyright © Ocean Network Express Pte. Ltd. All Rights Reserved</a:t>
            </a:r>
            <a:endParaRPr b="0" i="0" sz="1400" u="none" cap="none" strike="noStrike">
              <a:solidFill>
                <a:srgbClr val="000000"/>
              </a:solidFill>
              <a:latin typeface="Arial"/>
              <a:ea typeface="Arial"/>
              <a:cs typeface="Arial"/>
              <a:sym typeface="Arial"/>
            </a:endParaRPr>
          </a:p>
        </p:txBody>
      </p:sp>
      <p:pic>
        <p:nvPicPr>
          <p:cNvPr id="26" name="Google Shape;26;p30"/>
          <p:cNvPicPr preferRelativeResize="0"/>
          <p:nvPr/>
        </p:nvPicPr>
        <p:blipFill rotWithShape="1">
          <a:blip r:embed="rId4">
            <a:alphaModFix/>
          </a:blip>
          <a:srcRect b="0" l="0" r="0" t="0"/>
          <a:stretch/>
        </p:blipFill>
        <p:spPr>
          <a:xfrm>
            <a:off x="545939" y="438148"/>
            <a:ext cx="2811600" cy="597103"/>
          </a:xfrm>
          <a:prstGeom prst="rect">
            <a:avLst/>
          </a:prstGeom>
          <a:noFill/>
          <a:ln>
            <a:noFill/>
          </a:ln>
        </p:spPr>
      </p:pic>
      <p:cxnSp>
        <p:nvCxnSpPr>
          <p:cNvPr id="27" name="Google Shape;27;p30"/>
          <p:cNvCxnSpPr/>
          <p:nvPr/>
        </p:nvCxnSpPr>
        <p:spPr>
          <a:xfrm>
            <a:off x="409345" y="1430178"/>
            <a:ext cx="3125163" cy="0"/>
          </a:xfrm>
          <a:prstGeom prst="straightConnector1">
            <a:avLst/>
          </a:prstGeom>
          <a:noFill/>
          <a:ln cap="flat" cmpd="sng" w="25400">
            <a:solidFill>
              <a:schemeClr val="lt1"/>
            </a:solidFill>
            <a:prstDash val="solid"/>
            <a:miter lim="400000"/>
            <a:headEnd len="sm" w="sm" type="none"/>
            <a:tailEnd len="sm" w="sm" type="none"/>
          </a:ln>
        </p:spPr>
      </p:cxnSp>
      <p:cxnSp>
        <p:nvCxnSpPr>
          <p:cNvPr id="28" name="Google Shape;28;p30"/>
          <p:cNvCxnSpPr/>
          <p:nvPr/>
        </p:nvCxnSpPr>
        <p:spPr>
          <a:xfrm>
            <a:off x="3745523" y="1430178"/>
            <a:ext cx="14201956" cy="0"/>
          </a:xfrm>
          <a:prstGeom prst="straightConnector1">
            <a:avLst/>
          </a:prstGeom>
          <a:noFill/>
          <a:ln cap="flat" cmpd="sng" w="25400">
            <a:solidFill>
              <a:schemeClr val="lt1"/>
            </a:solidFill>
            <a:prstDash val="solid"/>
            <a:miter lim="400000"/>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age Layout 1">
  <p:cSld name="1_Page Layout 1">
    <p:spTree>
      <p:nvGrpSpPr>
        <p:cNvPr id="29" name="Shape 29"/>
        <p:cNvGrpSpPr/>
        <p:nvPr/>
      </p:nvGrpSpPr>
      <p:grpSpPr>
        <a:xfrm>
          <a:off x="0" y="0"/>
          <a:ext cx="0" cy="0"/>
          <a:chOff x="0" y="0"/>
          <a:chExt cx="0" cy="0"/>
        </a:xfrm>
      </p:grpSpPr>
      <p:sp>
        <p:nvSpPr>
          <p:cNvPr id="30" name="Google Shape;30;p31"/>
          <p:cNvSpPr txBox="1"/>
          <p:nvPr>
            <p:ph type="title"/>
          </p:nvPr>
        </p:nvSpPr>
        <p:spPr>
          <a:xfrm>
            <a:off x="3710353" y="398344"/>
            <a:ext cx="14171643" cy="71558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5000" u="none" cap="none" strike="noStrike">
                <a:solidFill>
                  <a:srgbClr val="BD0F72"/>
                </a:solidFill>
                <a:latin typeface="Arial Black"/>
                <a:ea typeface="Arial Black"/>
                <a:cs typeface="Arial Black"/>
                <a:sym typeface="Arial Black"/>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1" name="Google Shape;31;p31"/>
          <p:cNvSpPr txBox="1"/>
          <p:nvPr>
            <p:ph idx="1" type="body"/>
          </p:nvPr>
        </p:nvSpPr>
        <p:spPr>
          <a:xfrm>
            <a:off x="406003" y="1934309"/>
            <a:ext cx="17475994" cy="1102555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00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300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300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300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300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2" name="Google Shape;32;p31"/>
          <p:cNvSpPr txBox="1"/>
          <p:nvPr>
            <p:ph idx="12" type="sldNum"/>
          </p:nvPr>
        </p:nvSpPr>
        <p:spPr>
          <a:xfrm>
            <a:off x="386866" y="12959862"/>
            <a:ext cx="4114800" cy="483088"/>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None/>
              <a:defRPr b="0" i="0" sz="12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None/>
              <a:defRPr b="0" i="0" sz="12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None/>
              <a:defRPr b="0" i="0" sz="12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None/>
              <a:defRPr b="0" i="0" sz="12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None/>
              <a:defRPr b="0" i="0" sz="12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None/>
              <a:defRPr b="0" i="0" sz="12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None/>
              <a:defRPr b="0" i="0" sz="12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None/>
              <a:defRPr b="0" i="0" sz="12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None/>
              <a:defRPr b="0" i="0" sz="12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Layout 1">
  <p:cSld name="Page Layout 1">
    <p:spTree>
      <p:nvGrpSpPr>
        <p:cNvPr id="33" name="Shape 33"/>
        <p:cNvGrpSpPr/>
        <p:nvPr/>
      </p:nvGrpSpPr>
      <p:grpSpPr>
        <a:xfrm>
          <a:off x="0" y="0"/>
          <a:ext cx="0" cy="0"/>
          <a:chOff x="0" y="0"/>
          <a:chExt cx="0" cy="0"/>
        </a:xfrm>
      </p:grpSpPr>
      <p:sp>
        <p:nvSpPr>
          <p:cNvPr id="34" name="Google Shape;34;p32"/>
          <p:cNvSpPr txBox="1"/>
          <p:nvPr>
            <p:ph type="title"/>
          </p:nvPr>
        </p:nvSpPr>
        <p:spPr>
          <a:xfrm>
            <a:off x="3710353" y="398344"/>
            <a:ext cx="14171642" cy="71558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BD0F72"/>
              </a:buClr>
              <a:buSzPts val="5000"/>
              <a:buFont typeface="Arial Black"/>
              <a:buNone/>
              <a:defRPr b="0" i="0" sz="5000" u="none" cap="none" strike="noStrike">
                <a:solidFill>
                  <a:srgbClr val="BD0F72"/>
                </a:solidFill>
                <a:latin typeface="Arial Black"/>
                <a:ea typeface="Arial Black"/>
                <a:cs typeface="Arial Black"/>
                <a:sym typeface="Arial Black"/>
              </a:defRPr>
            </a:lvl1pPr>
            <a:lvl2pPr lvl="1"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9pPr>
          </a:lstStyle>
          <a:p/>
        </p:txBody>
      </p:sp>
      <p:sp>
        <p:nvSpPr>
          <p:cNvPr id="35" name="Google Shape;35;p32"/>
          <p:cNvSpPr txBox="1"/>
          <p:nvPr>
            <p:ph idx="1" type="body"/>
          </p:nvPr>
        </p:nvSpPr>
        <p:spPr>
          <a:xfrm>
            <a:off x="406003" y="1934309"/>
            <a:ext cx="17475994" cy="11025555"/>
          </a:xfrm>
          <a:prstGeom prst="rect">
            <a:avLst/>
          </a:prstGeom>
          <a:noFill/>
          <a:ln>
            <a:noFill/>
          </a:ln>
        </p:spPr>
        <p:txBody>
          <a:bodyPr anchorCtr="0" anchor="t" bIns="45700" lIns="91425" spcFirstLastPara="1" rIns="91425" wrap="square" tIns="45700">
            <a:noAutofit/>
          </a:bodyPr>
          <a:lstStyle>
            <a:lvl1pPr indent="-419100" lvl="0" marL="457200" marR="0" rtl="0" algn="l">
              <a:lnSpc>
                <a:spcPct val="100000"/>
              </a:lnSpc>
              <a:spcBef>
                <a:spcPts val="3000"/>
              </a:spcBef>
              <a:spcAft>
                <a:spcPts val="0"/>
              </a:spcAft>
              <a:buClr>
                <a:srgbClr val="000000"/>
              </a:buClr>
              <a:buSzPts val="3000"/>
              <a:buFont typeface="Arial"/>
              <a:buChar char="•"/>
              <a:defRPr b="0" i="0" sz="4000" u="none" cap="none" strike="noStrike">
                <a:solidFill>
                  <a:srgbClr val="000000"/>
                </a:solidFill>
                <a:latin typeface="Arial"/>
                <a:ea typeface="Arial"/>
                <a:cs typeface="Arial"/>
                <a:sym typeface="Arial"/>
              </a:defRPr>
            </a:lvl1pPr>
            <a:lvl2pPr indent="-419100" lvl="1" marL="914400" marR="0" rtl="0" algn="l">
              <a:lnSpc>
                <a:spcPct val="100000"/>
              </a:lnSpc>
              <a:spcBef>
                <a:spcPts val="3000"/>
              </a:spcBef>
              <a:spcAft>
                <a:spcPts val="0"/>
              </a:spcAft>
              <a:buClr>
                <a:srgbClr val="000000"/>
              </a:buClr>
              <a:buSzPts val="3000"/>
              <a:buFont typeface="Arial"/>
              <a:buChar char="•"/>
              <a:defRPr b="0" i="0" sz="4000" u="none" cap="none" strike="noStrike">
                <a:solidFill>
                  <a:srgbClr val="000000"/>
                </a:solidFill>
                <a:latin typeface="Arial"/>
                <a:ea typeface="Arial"/>
                <a:cs typeface="Arial"/>
                <a:sym typeface="Arial"/>
              </a:defRPr>
            </a:lvl2pPr>
            <a:lvl3pPr indent="-419100" lvl="2" marL="1371600" marR="0" rtl="0" algn="l">
              <a:lnSpc>
                <a:spcPct val="100000"/>
              </a:lnSpc>
              <a:spcBef>
                <a:spcPts val="3000"/>
              </a:spcBef>
              <a:spcAft>
                <a:spcPts val="0"/>
              </a:spcAft>
              <a:buClr>
                <a:srgbClr val="000000"/>
              </a:buClr>
              <a:buSzPts val="3000"/>
              <a:buFont typeface="Arial"/>
              <a:buChar char="•"/>
              <a:defRPr b="0" i="0" sz="4000" u="none" cap="none" strike="noStrike">
                <a:solidFill>
                  <a:srgbClr val="000000"/>
                </a:solidFill>
                <a:latin typeface="Arial"/>
                <a:ea typeface="Arial"/>
                <a:cs typeface="Arial"/>
                <a:sym typeface="Arial"/>
              </a:defRPr>
            </a:lvl3pPr>
            <a:lvl4pPr indent="-419100" lvl="3" marL="1828800" marR="0" rtl="0" algn="l">
              <a:lnSpc>
                <a:spcPct val="100000"/>
              </a:lnSpc>
              <a:spcBef>
                <a:spcPts val="3000"/>
              </a:spcBef>
              <a:spcAft>
                <a:spcPts val="0"/>
              </a:spcAft>
              <a:buClr>
                <a:srgbClr val="000000"/>
              </a:buClr>
              <a:buSzPts val="3000"/>
              <a:buFont typeface="Arial"/>
              <a:buChar char="•"/>
              <a:defRPr b="0" i="0" sz="4000" u="none" cap="none" strike="noStrike">
                <a:solidFill>
                  <a:srgbClr val="000000"/>
                </a:solidFill>
                <a:latin typeface="Arial"/>
                <a:ea typeface="Arial"/>
                <a:cs typeface="Arial"/>
                <a:sym typeface="Arial"/>
              </a:defRPr>
            </a:lvl4pPr>
            <a:lvl5pPr indent="-419100" lvl="4" marL="2286000" marR="0" rtl="0" algn="l">
              <a:lnSpc>
                <a:spcPct val="100000"/>
              </a:lnSpc>
              <a:spcBef>
                <a:spcPts val="3000"/>
              </a:spcBef>
              <a:spcAft>
                <a:spcPts val="0"/>
              </a:spcAft>
              <a:buClr>
                <a:srgbClr val="000000"/>
              </a:buClr>
              <a:buSzPts val="3000"/>
              <a:buFont typeface="Arial"/>
              <a:buChar char="•"/>
              <a:defRPr b="0" i="0" sz="4000" u="none" cap="none" strike="noStrike">
                <a:solidFill>
                  <a:srgbClr val="000000"/>
                </a:solidFill>
                <a:latin typeface="Arial"/>
                <a:ea typeface="Arial"/>
                <a:cs typeface="Arial"/>
                <a:sym typeface="Arial"/>
              </a:defRPr>
            </a:lvl5pPr>
            <a:lvl6pPr indent="-419100" lvl="5" marL="2743200" marR="0" rtl="0" algn="l">
              <a:lnSpc>
                <a:spcPct val="100000"/>
              </a:lnSpc>
              <a:spcBef>
                <a:spcPts val="5900"/>
              </a:spcBef>
              <a:spcAft>
                <a:spcPts val="0"/>
              </a:spcAft>
              <a:buClr>
                <a:srgbClr val="000000"/>
              </a:buClr>
              <a:buSzPts val="3000"/>
              <a:buFont typeface="Arial Black"/>
              <a:buChar char="•"/>
              <a:defRPr b="0" i="0" sz="4000" u="none" cap="none" strike="noStrike">
                <a:solidFill>
                  <a:srgbClr val="000000"/>
                </a:solidFill>
                <a:latin typeface="Arial Black"/>
                <a:ea typeface="Arial Black"/>
                <a:cs typeface="Arial Black"/>
                <a:sym typeface="Arial Black"/>
              </a:defRPr>
            </a:lvl6pPr>
            <a:lvl7pPr indent="-419100" lvl="6" marL="3200400" marR="0" rtl="0" algn="l">
              <a:lnSpc>
                <a:spcPct val="100000"/>
              </a:lnSpc>
              <a:spcBef>
                <a:spcPts val="5900"/>
              </a:spcBef>
              <a:spcAft>
                <a:spcPts val="0"/>
              </a:spcAft>
              <a:buClr>
                <a:srgbClr val="000000"/>
              </a:buClr>
              <a:buSzPts val="3000"/>
              <a:buFont typeface="Arial Black"/>
              <a:buChar char="•"/>
              <a:defRPr b="0" i="0" sz="4000" u="none" cap="none" strike="noStrike">
                <a:solidFill>
                  <a:srgbClr val="000000"/>
                </a:solidFill>
                <a:latin typeface="Arial Black"/>
                <a:ea typeface="Arial Black"/>
                <a:cs typeface="Arial Black"/>
                <a:sym typeface="Arial Black"/>
              </a:defRPr>
            </a:lvl7pPr>
            <a:lvl8pPr indent="-419100" lvl="7" marL="3657600" marR="0" rtl="0" algn="l">
              <a:lnSpc>
                <a:spcPct val="100000"/>
              </a:lnSpc>
              <a:spcBef>
                <a:spcPts val="5900"/>
              </a:spcBef>
              <a:spcAft>
                <a:spcPts val="0"/>
              </a:spcAft>
              <a:buClr>
                <a:srgbClr val="000000"/>
              </a:buClr>
              <a:buSzPts val="3000"/>
              <a:buFont typeface="Arial Black"/>
              <a:buChar char="•"/>
              <a:defRPr b="0" i="0" sz="4000" u="none" cap="none" strike="noStrike">
                <a:solidFill>
                  <a:srgbClr val="000000"/>
                </a:solidFill>
                <a:latin typeface="Arial Black"/>
                <a:ea typeface="Arial Black"/>
                <a:cs typeface="Arial Black"/>
                <a:sym typeface="Arial Black"/>
              </a:defRPr>
            </a:lvl8pPr>
            <a:lvl9pPr indent="-419100" lvl="8" marL="4114800" marR="0" rtl="0" algn="l">
              <a:lnSpc>
                <a:spcPct val="100000"/>
              </a:lnSpc>
              <a:spcBef>
                <a:spcPts val="5900"/>
              </a:spcBef>
              <a:spcAft>
                <a:spcPts val="0"/>
              </a:spcAft>
              <a:buClr>
                <a:srgbClr val="000000"/>
              </a:buClr>
              <a:buSzPts val="3000"/>
              <a:buFont typeface="Arial Black"/>
              <a:buChar char="•"/>
              <a:defRPr b="0" i="0" sz="4000" u="none" cap="none" strike="noStrike">
                <a:solidFill>
                  <a:srgbClr val="000000"/>
                </a:solidFill>
                <a:latin typeface="Arial Black"/>
                <a:ea typeface="Arial Black"/>
                <a:cs typeface="Arial Black"/>
                <a:sym typeface="Arial Black"/>
              </a:defRPr>
            </a:lvl9pPr>
          </a:lstStyle>
          <a:p/>
        </p:txBody>
      </p:sp>
      <p:sp>
        <p:nvSpPr>
          <p:cNvPr id="36" name="Google Shape;36;p32"/>
          <p:cNvSpPr txBox="1"/>
          <p:nvPr>
            <p:ph idx="12" type="sldNum"/>
          </p:nvPr>
        </p:nvSpPr>
        <p:spPr>
          <a:xfrm>
            <a:off x="386866" y="12959862"/>
            <a:ext cx="4114800" cy="483088"/>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Layout 2">
  <p:cSld name="Page Layout 2">
    <p:spTree>
      <p:nvGrpSpPr>
        <p:cNvPr id="37" name="Shape 37"/>
        <p:cNvGrpSpPr/>
        <p:nvPr/>
      </p:nvGrpSpPr>
      <p:grpSpPr>
        <a:xfrm>
          <a:off x="0" y="0"/>
          <a:ext cx="0" cy="0"/>
          <a:chOff x="0" y="0"/>
          <a:chExt cx="0" cy="0"/>
        </a:xfrm>
      </p:grpSpPr>
      <p:sp>
        <p:nvSpPr>
          <p:cNvPr id="38" name="Google Shape;38;p33"/>
          <p:cNvSpPr txBox="1"/>
          <p:nvPr>
            <p:ph idx="1" type="body"/>
          </p:nvPr>
        </p:nvSpPr>
        <p:spPr>
          <a:xfrm>
            <a:off x="395288" y="1863970"/>
            <a:ext cx="10603889" cy="10848731"/>
          </a:xfrm>
          <a:prstGeom prst="rect">
            <a:avLst/>
          </a:prstGeom>
          <a:noFill/>
          <a:ln>
            <a:noFill/>
          </a:ln>
        </p:spPr>
        <p:txBody>
          <a:bodyPr anchorCtr="0" anchor="t" bIns="45700" lIns="91425" spcFirstLastPara="1" rIns="91425" wrap="square" tIns="45700">
            <a:noAutofit/>
          </a:bodyPr>
          <a:lstStyle>
            <a:lvl1pPr indent="-419100" lvl="0" marL="457200" marR="0" rtl="0" algn="l">
              <a:lnSpc>
                <a:spcPct val="100000"/>
              </a:lnSpc>
              <a:spcBef>
                <a:spcPts val="3000"/>
              </a:spcBef>
              <a:spcAft>
                <a:spcPts val="0"/>
              </a:spcAft>
              <a:buClr>
                <a:srgbClr val="000000"/>
              </a:buClr>
              <a:buSzPts val="3000"/>
              <a:buFont typeface="Arial"/>
              <a:buChar char="•"/>
              <a:defRPr b="0" i="0" sz="4000" u="none" cap="none" strike="noStrike">
                <a:solidFill>
                  <a:srgbClr val="000000"/>
                </a:solidFill>
                <a:latin typeface="Arial"/>
                <a:ea typeface="Arial"/>
                <a:cs typeface="Arial"/>
                <a:sym typeface="Arial"/>
              </a:defRPr>
            </a:lvl1pPr>
            <a:lvl2pPr indent="-419100" lvl="1" marL="914400" marR="0" rtl="0" algn="l">
              <a:lnSpc>
                <a:spcPct val="100000"/>
              </a:lnSpc>
              <a:spcBef>
                <a:spcPts val="3000"/>
              </a:spcBef>
              <a:spcAft>
                <a:spcPts val="0"/>
              </a:spcAft>
              <a:buClr>
                <a:srgbClr val="000000"/>
              </a:buClr>
              <a:buSzPts val="3000"/>
              <a:buFont typeface="Arial"/>
              <a:buChar char="•"/>
              <a:defRPr b="0" i="0" sz="4000" u="none" cap="none" strike="noStrike">
                <a:solidFill>
                  <a:srgbClr val="000000"/>
                </a:solidFill>
                <a:latin typeface="Arial"/>
                <a:ea typeface="Arial"/>
                <a:cs typeface="Arial"/>
                <a:sym typeface="Arial"/>
              </a:defRPr>
            </a:lvl2pPr>
            <a:lvl3pPr indent="-419100" lvl="2" marL="1371600" marR="0" rtl="0" algn="l">
              <a:lnSpc>
                <a:spcPct val="100000"/>
              </a:lnSpc>
              <a:spcBef>
                <a:spcPts val="3000"/>
              </a:spcBef>
              <a:spcAft>
                <a:spcPts val="0"/>
              </a:spcAft>
              <a:buClr>
                <a:srgbClr val="000000"/>
              </a:buClr>
              <a:buSzPts val="3000"/>
              <a:buFont typeface="Arial"/>
              <a:buChar char="•"/>
              <a:defRPr b="0" i="0" sz="4000" u="none" cap="none" strike="noStrike">
                <a:solidFill>
                  <a:srgbClr val="000000"/>
                </a:solidFill>
                <a:latin typeface="Arial"/>
                <a:ea typeface="Arial"/>
                <a:cs typeface="Arial"/>
                <a:sym typeface="Arial"/>
              </a:defRPr>
            </a:lvl3pPr>
            <a:lvl4pPr indent="-419100" lvl="3" marL="1828800" marR="0" rtl="0" algn="l">
              <a:lnSpc>
                <a:spcPct val="100000"/>
              </a:lnSpc>
              <a:spcBef>
                <a:spcPts val="3000"/>
              </a:spcBef>
              <a:spcAft>
                <a:spcPts val="0"/>
              </a:spcAft>
              <a:buClr>
                <a:srgbClr val="000000"/>
              </a:buClr>
              <a:buSzPts val="3000"/>
              <a:buFont typeface="Arial"/>
              <a:buChar char="•"/>
              <a:defRPr b="0" i="0" sz="4000" u="none" cap="none" strike="noStrike">
                <a:solidFill>
                  <a:srgbClr val="000000"/>
                </a:solidFill>
                <a:latin typeface="Arial"/>
                <a:ea typeface="Arial"/>
                <a:cs typeface="Arial"/>
                <a:sym typeface="Arial"/>
              </a:defRPr>
            </a:lvl4pPr>
            <a:lvl5pPr indent="-419100" lvl="4" marL="2286000" marR="0" rtl="0" algn="l">
              <a:lnSpc>
                <a:spcPct val="100000"/>
              </a:lnSpc>
              <a:spcBef>
                <a:spcPts val="3000"/>
              </a:spcBef>
              <a:spcAft>
                <a:spcPts val="0"/>
              </a:spcAft>
              <a:buClr>
                <a:srgbClr val="000000"/>
              </a:buClr>
              <a:buSzPts val="3000"/>
              <a:buFont typeface="Arial"/>
              <a:buChar char="•"/>
              <a:defRPr b="0" i="0" sz="4000" u="none" cap="none" strike="noStrike">
                <a:solidFill>
                  <a:srgbClr val="000000"/>
                </a:solidFill>
                <a:latin typeface="Arial"/>
                <a:ea typeface="Arial"/>
                <a:cs typeface="Arial"/>
                <a:sym typeface="Arial"/>
              </a:defRPr>
            </a:lvl5pPr>
            <a:lvl6pPr indent="-419100" lvl="5" marL="2743200" marR="0" rtl="0" algn="l">
              <a:lnSpc>
                <a:spcPct val="100000"/>
              </a:lnSpc>
              <a:spcBef>
                <a:spcPts val="5900"/>
              </a:spcBef>
              <a:spcAft>
                <a:spcPts val="0"/>
              </a:spcAft>
              <a:buClr>
                <a:srgbClr val="000000"/>
              </a:buClr>
              <a:buSzPts val="3000"/>
              <a:buFont typeface="Arial Black"/>
              <a:buChar char="•"/>
              <a:defRPr b="0" i="0" sz="4000" u="none" cap="none" strike="noStrike">
                <a:solidFill>
                  <a:srgbClr val="000000"/>
                </a:solidFill>
                <a:latin typeface="Arial Black"/>
                <a:ea typeface="Arial Black"/>
                <a:cs typeface="Arial Black"/>
                <a:sym typeface="Arial Black"/>
              </a:defRPr>
            </a:lvl6pPr>
            <a:lvl7pPr indent="-419100" lvl="6" marL="3200400" marR="0" rtl="0" algn="l">
              <a:lnSpc>
                <a:spcPct val="100000"/>
              </a:lnSpc>
              <a:spcBef>
                <a:spcPts val="5900"/>
              </a:spcBef>
              <a:spcAft>
                <a:spcPts val="0"/>
              </a:spcAft>
              <a:buClr>
                <a:srgbClr val="000000"/>
              </a:buClr>
              <a:buSzPts val="3000"/>
              <a:buFont typeface="Arial Black"/>
              <a:buChar char="•"/>
              <a:defRPr b="0" i="0" sz="4000" u="none" cap="none" strike="noStrike">
                <a:solidFill>
                  <a:srgbClr val="000000"/>
                </a:solidFill>
                <a:latin typeface="Arial Black"/>
                <a:ea typeface="Arial Black"/>
                <a:cs typeface="Arial Black"/>
                <a:sym typeface="Arial Black"/>
              </a:defRPr>
            </a:lvl7pPr>
            <a:lvl8pPr indent="-419100" lvl="7" marL="3657600" marR="0" rtl="0" algn="l">
              <a:lnSpc>
                <a:spcPct val="100000"/>
              </a:lnSpc>
              <a:spcBef>
                <a:spcPts val="5900"/>
              </a:spcBef>
              <a:spcAft>
                <a:spcPts val="0"/>
              </a:spcAft>
              <a:buClr>
                <a:srgbClr val="000000"/>
              </a:buClr>
              <a:buSzPts val="3000"/>
              <a:buFont typeface="Arial Black"/>
              <a:buChar char="•"/>
              <a:defRPr b="0" i="0" sz="4000" u="none" cap="none" strike="noStrike">
                <a:solidFill>
                  <a:srgbClr val="000000"/>
                </a:solidFill>
                <a:latin typeface="Arial Black"/>
                <a:ea typeface="Arial Black"/>
                <a:cs typeface="Arial Black"/>
                <a:sym typeface="Arial Black"/>
              </a:defRPr>
            </a:lvl8pPr>
            <a:lvl9pPr indent="-419100" lvl="8" marL="4114800" marR="0" rtl="0" algn="l">
              <a:lnSpc>
                <a:spcPct val="100000"/>
              </a:lnSpc>
              <a:spcBef>
                <a:spcPts val="5900"/>
              </a:spcBef>
              <a:spcAft>
                <a:spcPts val="0"/>
              </a:spcAft>
              <a:buClr>
                <a:srgbClr val="000000"/>
              </a:buClr>
              <a:buSzPts val="3000"/>
              <a:buFont typeface="Arial Black"/>
              <a:buChar char="•"/>
              <a:defRPr b="0" i="0" sz="4000" u="none" cap="none" strike="noStrike">
                <a:solidFill>
                  <a:srgbClr val="000000"/>
                </a:solidFill>
                <a:latin typeface="Arial Black"/>
                <a:ea typeface="Arial Black"/>
                <a:cs typeface="Arial Black"/>
                <a:sym typeface="Arial Black"/>
              </a:defRPr>
            </a:lvl9pPr>
          </a:lstStyle>
          <a:p/>
        </p:txBody>
      </p:sp>
      <p:sp>
        <p:nvSpPr>
          <p:cNvPr id="39" name="Google Shape;39;p33"/>
          <p:cNvSpPr/>
          <p:nvPr>
            <p:ph idx="2" type="pic"/>
          </p:nvPr>
        </p:nvSpPr>
        <p:spPr>
          <a:xfrm>
            <a:off x="11196638" y="1863361"/>
            <a:ext cx="6696075" cy="10848730"/>
          </a:xfrm>
          <a:prstGeom prst="rect">
            <a:avLst/>
          </a:prstGeom>
          <a:noFill/>
          <a:ln>
            <a:noFill/>
          </a:ln>
        </p:spPr>
      </p:sp>
      <p:sp>
        <p:nvSpPr>
          <p:cNvPr id="40" name="Google Shape;40;p33"/>
          <p:cNvSpPr txBox="1"/>
          <p:nvPr>
            <p:ph idx="12" type="sldNum"/>
          </p:nvPr>
        </p:nvSpPr>
        <p:spPr>
          <a:xfrm>
            <a:off x="386866" y="12959862"/>
            <a:ext cx="4114800" cy="483088"/>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ja-JP"/>
              <a:t>‹#›</a:t>
            </a:fld>
            <a:endParaRPr/>
          </a:p>
        </p:txBody>
      </p:sp>
      <p:sp>
        <p:nvSpPr>
          <p:cNvPr id="41" name="Google Shape;41;p33"/>
          <p:cNvSpPr txBox="1"/>
          <p:nvPr>
            <p:ph type="title"/>
          </p:nvPr>
        </p:nvSpPr>
        <p:spPr>
          <a:xfrm>
            <a:off x="3710353" y="398344"/>
            <a:ext cx="14171642" cy="71558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BD0F72"/>
              </a:buClr>
              <a:buSzPts val="5000"/>
              <a:buFont typeface="Arial Black"/>
              <a:buNone/>
              <a:defRPr b="0" i="0" sz="5000" u="none" cap="none" strike="noStrike">
                <a:solidFill>
                  <a:srgbClr val="BD0F72"/>
                </a:solidFill>
                <a:latin typeface="Arial Black"/>
                <a:ea typeface="Arial Black"/>
                <a:cs typeface="Arial Black"/>
                <a:sym typeface="Arial Black"/>
              </a:defRPr>
            </a:lvl1pPr>
            <a:lvl2pPr lvl="1"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Layout 3">
  <p:cSld name="Page Layout 3">
    <p:spTree>
      <p:nvGrpSpPr>
        <p:cNvPr id="42" name="Shape 42"/>
        <p:cNvGrpSpPr/>
        <p:nvPr/>
      </p:nvGrpSpPr>
      <p:grpSpPr>
        <a:xfrm>
          <a:off x="0" y="0"/>
          <a:ext cx="0" cy="0"/>
          <a:chOff x="0" y="0"/>
          <a:chExt cx="0" cy="0"/>
        </a:xfrm>
      </p:grpSpPr>
      <p:sp>
        <p:nvSpPr>
          <p:cNvPr id="43" name="Google Shape;43;p34"/>
          <p:cNvSpPr/>
          <p:nvPr>
            <p:ph idx="2" type="pic"/>
          </p:nvPr>
        </p:nvSpPr>
        <p:spPr>
          <a:xfrm>
            <a:off x="377336" y="1934309"/>
            <a:ext cx="10629900" cy="10778392"/>
          </a:xfrm>
          <a:prstGeom prst="rect">
            <a:avLst/>
          </a:prstGeom>
          <a:noFill/>
          <a:ln>
            <a:noFill/>
          </a:ln>
        </p:spPr>
      </p:sp>
      <p:sp>
        <p:nvSpPr>
          <p:cNvPr id="44" name="Google Shape;44;p34"/>
          <p:cNvSpPr/>
          <p:nvPr>
            <p:ph idx="3" type="pic"/>
          </p:nvPr>
        </p:nvSpPr>
        <p:spPr>
          <a:xfrm>
            <a:off x="11385005" y="1934310"/>
            <a:ext cx="6485793" cy="5205045"/>
          </a:xfrm>
          <a:prstGeom prst="rect">
            <a:avLst/>
          </a:prstGeom>
          <a:noFill/>
          <a:ln>
            <a:noFill/>
          </a:ln>
        </p:spPr>
      </p:sp>
      <p:sp>
        <p:nvSpPr>
          <p:cNvPr id="45" name="Google Shape;45;p34"/>
          <p:cNvSpPr txBox="1"/>
          <p:nvPr>
            <p:ph idx="12" type="sldNum"/>
          </p:nvPr>
        </p:nvSpPr>
        <p:spPr>
          <a:xfrm>
            <a:off x="386866" y="12959862"/>
            <a:ext cx="4114800" cy="483088"/>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ja-JP"/>
              <a:t>‹#›</a:t>
            </a:fld>
            <a:endParaRPr/>
          </a:p>
        </p:txBody>
      </p:sp>
      <p:sp>
        <p:nvSpPr>
          <p:cNvPr id="46" name="Google Shape;46;p34"/>
          <p:cNvSpPr/>
          <p:nvPr>
            <p:ph idx="4" type="pic"/>
          </p:nvPr>
        </p:nvSpPr>
        <p:spPr>
          <a:xfrm>
            <a:off x="11424871" y="7507657"/>
            <a:ext cx="6485793" cy="5205045"/>
          </a:xfrm>
          <a:prstGeom prst="rect">
            <a:avLst/>
          </a:prstGeom>
          <a:noFill/>
          <a:ln>
            <a:noFill/>
          </a:ln>
        </p:spPr>
      </p:sp>
      <p:sp>
        <p:nvSpPr>
          <p:cNvPr id="47" name="Google Shape;47;p34"/>
          <p:cNvSpPr txBox="1"/>
          <p:nvPr>
            <p:ph type="title"/>
          </p:nvPr>
        </p:nvSpPr>
        <p:spPr>
          <a:xfrm>
            <a:off x="3710353" y="398344"/>
            <a:ext cx="14171642" cy="71558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BD0F72"/>
              </a:buClr>
              <a:buSzPts val="5000"/>
              <a:buFont typeface="Arial Black"/>
              <a:buNone/>
              <a:defRPr b="0" i="0" sz="5000" u="none" cap="none" strike="noStrike">
                <a:solidFill>
                  <a:srgbClr val="BD0F72"/>
                </a:solidFill>
                <a:latin typeface="Arial Black"/>
                <a:ea typeface="Arial Black"/>
                <a:cs typeface="Arial Black"/>
                <a:sym typeface="Arial Black"/>
              </a:defRPr>
            </a:lvl1pPr>
            <a:lvl2pPr lvl="1"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Layout 4">
  <p:cSld name="Page Layout 4">
    <p:spTree>
      <p:nvGrpSpPr>
        <p:cNvPr id="48" name="Shape 48"/>
        <p:cNvGrpSpPr/>
        <p:nvPr/>
      </p:nvGrpSpPr>
      <p:grpSpPr>
        <a:xfrm>
          <a:off x="0" y="0"/>
          <a:ext cx="0" cy="0"/>
          <a:chOff x="0" y="0"/>
          <a:chExt cx="0" cy="0"/>
        </a:xfrm>
      </p:grpSpPr>
      <p:sp>
        <p:nvSpPr>
          <p:cNvPr id="49" name="Google Shape;49;p35"/>
          <p:cNvSpPr/>
          <p:nvPr>
            <p:ph idx="2" type="pic"/>
          </p:nvPr>
        </p:nvSpPr>
        <p:spPr>
          <a:xfrm>
            <a:off x="377336" y="1916724"/>
            <a:ext cx="17493462" cy="10865826"/>
          </a:xfrm>
          <a:prstGeom prst="rect">
            <a:avLst/>
          </a:prstGeom>
          <a:noFill/>
          <a:ln>
            <a:noFill/>
          </a:ln>
        </p:spPr>
      </p:sp>
      <p:sp>
        <p:nvSpPr>
          <p:cNvPr id="50" name="Google Shape;50;p35"/>
          <p:cNvSpPr txBox="1"/>
          <p:nvPr>
            <p:ph idx="12" type="sldNum"/>
          </p:nvPr>
        </p:nvSpPr>
        <p:spPr>
          <a:xfrm>
            <a:off x="386866" y="12959862"/>
            <a:ext cx="4114800" cy="483088"/>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ja-JP"/>
              <a:t>‹#›</a:t>
            </a:fld>
            <a:endParaRPr/>
          </a:p>
        </p:txBody>
      </p:sp>
      <p:sp>
        <p:nvSpPr>
          <p:cNvPr id="51" name="Google Shape;51;p35"/>
          <p:cNvSpPr txBox="1"/>
          <p:nvPr>
            <p:ph type="title"/>
          </p:nvPr>
        </p:nvSpPr>
        <p:spPr>
          <a:xfrm>
            <a:off x="3710353" y="398344"/>
            <a:ext cx="14171642" cy="71558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BD0F72"/>
              </a:buClr>
              <a:buSzPts val="5000"/>
              <a:buFont typeface="Arial Black"/>
              <a:buNone/>
              <a:defRPr b="0" i="0" sz="5000" u="none" cap="none" strike="noStrike">
                <a:solidFill>
                  <a:srgbClr val="BD0F72"/>
                </a:solidFill>
                <a:latin typeface="Arial Black"/>
                <a:ea typeface="Arial Black"/>
                <a:cs typeface="Arial Black"/>
                <a:sym typeface="Arial Black"/>
              </a:defRPr>
            </a:lvl1pPr>
            <a:lvl2pPr lvl="1"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ing Slide Option 1" showMasterSp="0">
  <p:cSld name="Ending Slide Option 1">
    <p:bg>
      <p:bgPr>
        <a:solidFill>
          <a:srgbClr val="BD0F72"/>
        </a:solidFill>
      </p:bgPr>
    </p:bg>
    <p:spTree>
      <p:nvGrpSpPr>
        <p:cNvPr id="52" name="Shape 52"/>
        <p:cNvGrpSpPr/>
        <p:nvPr/>
      </p:nvGrpSpPr>
      <p:grpSpPr>
        <a:xfrm>
          <a:off x="0" y="0"/>
          <a:ext cx="0" cy="0"/>
          <a:chOff x="0" y="0"/>
          <a:chExt cx="0" cy="0"/>
        </a:xfrm>
      </p:grpSpPr>
      <p:sp>
        <p:nvSpPr>
          <p:cNvPr id="53" name="Google Shape;53;p36"/>
          <p:cNvSpPr/>
          <p:nvPr/>
        </p:nvSpPr>
        <p:spPr>
          <a:xfrm>
            <a:off x="14373775" y="13299320"/>
            <a:ext cx="4621458" cy="287258"/>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chemeClr val="lt1"/>
              </a:buClr>
              <a:buSzPts val="1200"/>
              <a:buFont typeface="Arial"/>
              <a:buNone/>
            </a:pPr>
            <a:r>
              <a:rPr b="0" i="0" lang="ja-JP" sz="1200" u="none" cap="none" strike="noStrike">
                <a:solidFill>
                  <a:schemeClr val="lt1"/>
                </a:solidFill>
                <a:latin typeface="Arial"/>
                <a:ea typeface="Arial"/>
                <a:cs typeface="Arial"/>
                <a:sym typeface="Arial"/>
              </a:rPr>
              <a:t>Copyright © Ocean Network Express Pte. Ltd. All Rights Reserved</a:t>
            </a:r>
            <a:endParaRPr b="0" i="0" sz="1400" u="none" cap="none" strike="noStrike">
              <a:solidFill>
                <a:srgbClr val="000000"/>
              </a:solidFill>
              <a:latin typeface="Arial"/>
              <a:ea typeface="Arial"/>
              <a:cs typeface="Arial"/>
              <a:sym typeface="Arial"/>
            </a:endParaRPr>
          </a:p>
        </p:txBody>
      </p:sp>
      <p:sp>
        <p:nvSpPr>
          <p:cNvPr id="54" name="Google Shape;54;p36"/>
          <p:cNvSpPr txBox="1"/>
          <p:nvPr>
            <p:ph type="title"/>
          </p:nvPr>
        </p:nvSpPr>
        <p:spPr>
          <a:xfrm>
            <a:off x="1151700" y="6071397"/>
            <a:ext cx="15984415" cy="1573207"/>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chemeClr val="lt1"/>
              </a:buClr>
              <a:buSzPts val="7000"/>
              <a:buFont typeface="Arial"/>
              <a:buNone/>
              <a:defRPr b="1" i="0" sz="7000" u="none" cap="none" strike="noStrike">
                <a:solidFill>
                  <a:schemeClr val="lt1"/>
                </a:solidFill>
                <a:latin typeface="Arial"/>
                <a:ea typeface="Arial"/>
                <a:cs typeface="Arial"/>
                <a:sym typeface="Arial"/>
              </a:defRPr>
            </a:lvl1pPr>
            <a:lvl2pPr lvl="1"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1200"/>
              <a:buFont typeface="Arial"/>
              <a:buNone/>
              <a:defRPr b="0" i="0" sz="11200" u="none" cap="none" strike="noStrike">
                <a:solidFill>
                  <a:srgbClr val="000000"/>
                </a:solidFill>
                <a:latin typeface="Arial"/>
                <a:ea typeface="Arial"/>
                <a:cs typeface="Arial"/>
                <a:sym typeface="Arial"/>
              </a:defRPr>
            </a:lvl9pPr>
          </a:lstStyle>
          <a:p/>
        </p:txBody>
      </p:sp>
      <p:sp>
        <p:nvSpPr>
          <p:cNvPr id="55" name="Google Shape;55;p36"/>
          <p:cNvSpPr txBox="1"/>
          <p:nvPr/>
        </p:nvSpPr>
        <p:spPr>
          <a:xfrm>
            <a:off x="1045444" y="11606348"/>
            <a:ext cx="16196928" cy="7848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500"/>
              <a:buFont typeface="Arial"/>
              <a:buNone/>
            </a:pPr>
            <a:r>
              <a:rPr b="0" i="0" lang="ja-JP" sz="4500" u="none" cap="none" strike="noStrike">
                <a:solidFill>
                  <a:schemeClr val="lt1"/>
                </a:solidFill>
                <a:latin typeface="Arial"/>
                <a:ea typeface="Arial"/>
                <a:cs typeface="Arial"/>
                <a:sym typeface="Arial"/>
              </a:rPr>
              <a:t>www.one-line.com</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pic>
        <p:nvPicPr>
          <p:cNvPr id="6" name="Google Shape;6;p27"/>
          <p:cNvPicPr preferRelativeResize="0"/>
          <p:nvPr/>
        </p:nvPicPr>
        <p:blipFill rotWithShape="1">
          <a:blip r:embed="rId1">
            <a:alphaModFix/>
          </a:blip>
          <a:srcRect b="0" l="0" r="0" t="0"/>
          <a:stretch/>
        </p:blipFill>
        <p:spPr>
          <a:xfrm>
            <a:off x="545791" y="442408"/>
            <a:ext cx="2865577" cy="607404"/>
          </a:xfrm>
          <a:prstGeom prst="rect">
            <a:avLst/>
          </a:prstGeom>
          <a:noFill/>
          <a:ln>
            <a:noFill/>
          </a:ln>
        </p:spPr>
      </p:pic>
      <p:cxnSp>
        <p:nvCxnSpPr>
          <p:cNvPr id="7" name="Google Shape;7;p27"/>
          <p:cNvCxnSpPr/>
          <p:nvPr/>
        </p:nvCxnSpPr>
        <p:spPr>
          <a:xfrm>
            <a:off x="409345" y="1430178"/>
            <a:ext cx="3125163" cy="0"/>
          </a:xfrm>
          <a:prstGeom prst="straightConnector1">
            <a:avLst/>
          </a:prstGeom>
          <a:noFill/>
          <a:ln cap="flat" cmpd="sng" w="25400">
            <a:solidFill>
              <a:srgbClr val="000000"/>
            </a:solidFill>
            <a:prstDash val="solid"/>
            <a:miter lim="400000"/>
            <a:headEnd len="sm" w="sm" type="none"/>
            <a:tailEnd len="sm" w="sm" type="none"/>
          </a:ln>
        </p:spPr>
      </p:cxnSp>
      <p:cxnSp>
        <p:nvCxnSpPr>
          <p:cNvPr id="8" name="Google Shape;8;p27"/>
          <p:cNvCxnSpPr/>
          <p:nvPr/>
        </p:nvCxnSpPr>
        <p:spPr>
          <a:xfrm>
            <a:off x="3745523" y="1430178"/>
            <a:ext cx="14201956" cy="0"/>
          </a:xfrm>
          <a:prstGeom prst="straightConnector1">
            <a:avLst/>
          </a:prstGeom>
          <a:noFill/>
          <a:ln cap="flat" cmpd="sng" w="25400">
            <a:solidFill>
              <a:srgbClr val="000000"/>
            </a:solidFill>
            <a:prstDash val="solid"/>
            <a:miter lim="400000"/>
            <a:headEnd len="sm" w="sm" type="none"/>
            <a:tailEnd len="sm" w="sm" type="none"/>
          </a:ln>
        </p:spPr>
      </p:cxnSp>
      <p:sp>
        <p:nvSpPr>
          <p:cNvPr id="9" name="Google Shape;9;p27"/>
          <p:cNvSpPr/>
          <p:nvPr/>
        </p:nvSpPr>
        <p:spPr>
          <a:xfrm>
            <a:off x="13230775" y="13158644"/>
            <a:ext cx="4621458" cy="287258"/>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chemeClr val="dk1"/>
              </a:buClr>
              <a:buSzPts val="1200"/>
              <a:buFont typeface="Arial"/>
              <a:buNone/>
            </a:pPr>
            <a:r>
              <a:rPr b="0" i="0" lang="ja-JP" sz="1200" u="none" cap="none" strike="noStrike">
                <a:solidFill>
                  <a:schemeClr val="dk1"/>
                </a:solidFill>
                <a:latin typeface="Arial"/>
                <a:ea typeface="Arial"/>
                <a:cs typeface="Arial"/>
                <a:sym typeface="Arial"/>
              </a:rPr>
              <a:t>Copyright © Ocean Network Express Pte. Ltd. All Rights Reserved</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hyperlink" Target="https://jp.one-line.com/sites/g/files/lnzjqr1401/files/2024-04/%E3%80%90%E8%BC%B8%E5%87%BA%E3%80%91%20Data%20Process%20Charge%E3%81%AE%E3%81%8A%E7%9F%A5%E3%82%89%E3%81%9B_0.pdf" TargetMode="Externa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slide" Target="/ppt/slides/slide19.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22.png"/><Relationship Id="rId4" Type="http://schemas.openxmlformats.org/officeDocument/2006/relationships/image" Target="../media/image24.png"/><Relationship Id="rId5"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20" Type="http://schemas.openxmlformats.org/officeDocument/2006/relationships/slide" Target="/ppt/slides/slide10.xml"/><Relationship Id="rId22" Type="http://schemas.openxmlformats.org/officeDocument/2006/relationships/slide" Target="/ppt/slides/slide12.xml"/><Relationship Id="rId21" Type="http://schemas.openxmlformats.org/officeDocument/2006/relationships/slide" Target="/ppt/slides/slide11.xml"/><Relationship Id="rId24" Type="http://schemas.openxmlformats.org/officeDocument/2006/relationships/slide" Target="/ppt/slides/slide14.xml"/><Relationship Id="rId23" Type="http://schemas.openxmlformats.org/officeDocument/2006/relationships/slide" Target="/ppt/slides/slide14.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4.xml"/><Relationship Id="rId4" Type="http://schemas.openxmlformats.org/officeDocument/2006/relationships/slide" Target="/ppt/slides/slide4.xml"/><Relationship Id="rId9" Type="http://schemas.openxmlformats.org/officeDocument/2006/relationships/slide" Target="/ppt/slides/slide6.xml"/><Relationship Id="rId26" Type="http://schemas.openxmlformats.org/officeDocument/2006/relationships/slide" Target="/ppt/slides/slide19.xml"/><Relationship Id="rId25" Type="http://schemas.openxmlformats.org/officeDocument/2006/relationships/slide" Target="/ppt/slides/slide19.xml"/><Relationship Id="rId28" Type="http://schemas.openxmlformats.org/officeDocument/2006/relationships/slide" Target="/ppt/slides/slide20.xml"/><Relationship Id="rId27" Type="http://schemas.openxmlformats.org/officeDocument/2006/relationships/slide" Target="/ppt/slides/slide20.xml"/><Relationship Id="rId5" Type="http://schemas.openxmlformats.org/officeDocument/2006/relationships/slide" Target="/ppt/slides/slide4.xml"/><Relationship Id="rId6" Type="http://schemas.openxmlformats.org/officeDocument/2006/relationships/slide" Target="/ppt/slides/slide4.xml"/><Relationship Id="rId29" Type="http://schemas.openxmlformats.org/officeDocument/2006/relationships/slide" Target="/ppt/slides/slide21.xml"/><Relationship Id="rId7" Type="http://schemas.openxmlformats.org/officeDocument/2006/relationships/slide" Target="/ppt/slides/slide4.xml"/><Relationship Id="rId8" Type="http://schemas.openxmlformats.org/officeDocument/2006/relationships/slide" Target="/ppt/slides/slide4.xml"/><Relationship Id="rId11" Type="http://schemas.openxmlformats.org/officeDocument/2006/relationships/slide" Target="/ppt/slides/slide6.xml"/><Relationship Id="rId10" Type="http://schemas.openxmlformats.org/officeDocument/2006/relationships/slide" Target="/ppt/slides/slide6.xml"/><Relationship Id="rId13" Type="http://schemas.openxmlformats.org/officeDocument/2006/relationships/slide" Target="/ppt/slides/slide7.xml"/><Relationship Id="rId12" Type="http://schemas.openxmlformats.org/officeDocument/2006/relationships/slide" Target="/ppt/slides/slide6.xml"/><Relationship Id="rId15" Type="http://schemas.openxmlformats.org/officeDocument/2006/relationships/slide" Target="/ppt/slides/slide8.xml"/><Relationship Id="rId14" Type="http://schemas.openxmlformats.org/officeDocument/2006/relationships/slide" Target="/ppt/slides/slide7.xml"/><Relationship Id="rId17" Type="http://schemas.openxmlformats.org/officeDocument/2006/relationships/slide" Target="/ppt/slides/slide9.xml"/><Relationship Id="rId16" Type="http://schemas.openxmlformats.org/officeDocument/2006/relationships/slide" Target="/ppt/slides/slide8.xml"/><Relationship Id="rId19" Type="http://schemas.openxmlformats.org/officeDocument/2006/relationships/slide" Target="/ppt/slides/slide10.xml"/><Relationship Id="rId18" Type="http://schemas.openxmlformats.org/officeDocument/2006/relationships/slide" Target="/ppt/slides/slide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hyperlink" Target="https://jp.one-line.com/j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jp.one-line.com/sites/g/files/lnzjqr1401/files/2022-03/eCommerce%20ID%E3%81%AE%E7%99%BB%E9%8C%B2%E8%A6%81%E9%A0%98%20.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slide" Target="/ppt/slides/slide2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
          <p:cNvSpPr txBox="1"/>
          <p:nvPr>
            <p:ph idx="1" type="body"/>
          </p:nvPr>
        </p:nvSpPr>
        <p:spPr>
          <a:xfrm>
            <a:off x="1053581" y="11816862"/>
            <a:ext cx="9246600" cy="820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000"/>
              <a:buFont typeface="Arial"/>
              <a:buNone/>
            </a:pPr>
            <a:r>
              <a:rPr lang="ja-JP"/>
              <a:t>Nov</a:t>
            </a:r>
            <a:r>
              <a:rPr lang="ja-JP"/>
              <a:t>, 20</a:t>
            </a:r>
            <a:r>
              <a:rPr lang="ja-JP"/>
              <a:t>24</a:t>
            </a:r>
            <a:endParaRPr/>
          </a:p>
        </p:txBody>
      </p:sp>
      <p:sp>
        <p:nvSpPr>
          <p:cNvPr id="95" name="Google Shape;95;p1"/>
          <p:cNvSpPr txBox="1"/>
          <p:nvPr/>
        </p:nvSpPr>
        <p:spPr>
          <a:xfrm>
            <a:off x="1385185" y="4172597"/>
            <a:ext cx="9246600" cy="424731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5400" u="none" cap="none" strike="noStrike">
                <a:solidFill>
                  <a:schemeClr val="lt1"/>
                </a:solidFill>
                <a:latin typeface="Arial Narrow"/>
                <a:ea typeface="Arial Narrow"/>
                <a:cs typeface="Arial Narrow"/>
                <a:sym typeface="Arial Narrow"/>
              </a:rPr>
              <a:t>ONE eCommece</a:t>
            </a:r>
            <a:endParaRPr b="0" i="0" sz="5400" u="none" cap="none" strike="noStrike">
              <a:solidFill>
                <a:schemeClr val="lt1"/>
              </a:solidFill>
              <a:latin typeface="Arial Narrow"/>
              <a:ea typeface="Arial Narrow"/>
              <a:cs typeface="Arial Narrow"/>
              <a:sym typeface="Arial Narrow"/>
            </a:endParaRPr>
          </a:p>
          <a:p>
            <a:pPr indent="0" lvl="0" marL="0" marR="0" rtl="0" algn="l">
              <a:lnSpc>
                <a:spcPct val="100000"/>
              </a:lnSpc>
              <a:spcBef>
                <a:spcPts val="0"/>
              </a:spcBef>
              <a:spcAft>
                <a:spcPts val="0"/>
              </a:spcAft>
              <a:buNone/>
            </a:pPr>
            <a:r>
              <a:t/>
            </a:r>
            <a:endParaRPr b="0" i="0" sz="5400" u="none" cap="none" strike="noStrike">
              <a:solidFill>
                <a:schemeClr val="lt1"/>
              </a:solidFill>
              <a:latin typeface="Arial Narrow"/>
              <a:ea typeface="Arial Narrow"/>
              <a:cs typeface="Arial Narrow"/>
              <a:sym typeface="Arial Narrow"/>
            </a:endParaRPr>
          </a:p>
          <a:p>
            <a:pPr indent="0" lvl="0" marL="0" marR="0" rtl="0" algn="l">
              <a:lnSpc>
                <a:spcPct val="100000"/>
              </a:lnSpc>
              <a:spcBef>
                <a:spcPts val="0"/>
              </a:spcBef>
              <a:spcAft>
                <a:spcPts val="0"/>
              </a:spcAft>
              <a:buNone/>
            </a:pPr>
            <a:r>
              <a:rPr b="0" i="0" lang="ja-JP" sz="5400" u="none" cap="none" strike="noStrike">
                <a:solidFill>
                  <a:schemeClr val="lt1"/>
                </a:solidFill>
                <a:latin typeface="Arial Narrow"/>
                <a:ea typeface="Arial Narrow"/>
                <a:cs typeface="Arial Narrow"/>
                <a:sym typeface="Arial Narrow"/>
              </a:rPr>
              <a:t>ユーザー登録と</a:t>
            </a:r>
            <a:endParaRPr b="0" i="0" sz="5400" u="none" cap="none" strike="noStrike">
              <a:solidFill>
                <a:schemeClr val="lt1"/>
              </a:solidFill>
              <a:latin typeface="Arial Narrow"/>
              <a:ea typeface="Arial Narrow"/>
              <a:cs typeface="Arial Narrow"/>
              <a:sym typeface="Arial Narrow"/>
            </a:endParaRPr>
          </a:p>
          <a:p>
            <a:pPr indent="0" lvl="0" marL="0" marR="0" rtl="0" algn="l">
              <a:lnSpc>
                <a:spcPct val="100000"/>
              </a:lnSpc>
              <a:spcBef>
                <a:spcPts val="0"/>
              </a:spcBef>
              <a:spcAft>
                <a:spcPts val="0"/>
              </a:spcAft>
              <a:buNone/>
            </a:pPr>
            <a:r>
              <a:rPr b="0" i="0" lang="ja-JP" sz="5400" u="none" cap="none" strike="noStrike">
                <a:solidFill>
                  <a:schemeClr val="lt1"/>
                </a:solidFill>
                <a:latin typeface="Arial Narrow"/>
                <a:ea typeface="Arial Narrow"/>
                <a:cs typeface="Arial Narrow"/>
                <a:sym typeface="Arial Narrow"/>
              </a:rPr>
              <a:t>Web B/Lインストラクション</a:t>
            </a:r>
            <a:endParaRPr b="0" i="0" sz="5400" u="none" cap="none" strike="noStrike">
              <a:solidFill>
                <a:schemeClr val="lt1"/>
              </a:solidFill>
              <a:latin typeface="Arial Narrow"/>
              <a:ea typeface="Arial Narrow"/>
              <a:cs typeface="Arial Narrow"/>
              <a:sym typeface="Arial Narrow"/>
            </a:endParaRPr>
          </a:p>
          <a:p>
            <a:pPr indent="0" lvl="0" marL="0" marR="0" rtl="0" algn="l">
              <a:lnSpc>
                <a:spcPct val="100000"/>
              </a:lnSpc>
              <a:spcBef>
                <a:spcPts val="0"/>
              </a:spcBef>
              <a:spcAft>
                <a:spcPts val="0"/>
              </a:spcAft>
              <a:buNone/>
            </a:pPr>
            <a:r>
              <a:rPr b="0" i="0" lang="ja-JP" sz="5400" u="none" cap="none" strike="noStrike">
                <a:solidFill>
                  <a:schemeClr val="lt1"/>
                </a:solidFill>
                <a:latin typeface="Arial Narrow"/>
                <a:ea typeface="Arial Narrow"/>
                <a:cs typeface="Arial Narrow"/>
                <a:sym typeface="Arial Narrow"/>
              </a:rPr>
              <a:t>　　（Shipping Instruction）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5"/>
          <p:cNvSpPr txBox="1"/>
          <p:nvPr>
            <p:ph idx="12" type="sldNum"/>
          </p:nvPr>
        </p:nvSpPr>
        <p:spPr>
          <a:xfrm>
            <a:off x="386866" y="12959862"/>
            <a:ext cx="4114800" cy="48308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fld id="{00000000-1234-1234-1234-123412341234}" type="slidenum">
              <a:rPr lang="ja-JP" sz="3200"/>
              <a:t>‹#›</a:t>
            </a:fld>
            <a:endParaRPr sz="3200"/>
          </a:p>
        </p:txBody>
      </p:sp>
      <p:sp>
        <p:nvSpPr>
          <p:cNvPr id="161" name="Google Shape;161;p15"/>
          <p:cNvSpPr txBox="1"/>
          <p:nvPr>
            <p:ph type="title"/>
          </p:nvPr>
        </p:nvSpPr>
        <p:spPr>
          <a:xfrm>
            <a:off x="3710353" y="398344"/>
            <a:ext cx="14171642" cy="71558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BD0F72"/>
              </a:buClr>
              <a:buSzPts val="5000"/>
              <a:buFont typeface="Arial Black"/>
              <a:buNone/>
            </a:pPr>
            <a:r>
              <a:rPr lang="ja-JP"/>
              <a:t>B/L Input - Shipper</a:t>
            </a:r>
            <a:r>
              <a:rPr lang="ja-JP"/>
              <a:t> / </a:t>
            </a:r>
            <a:r>
              <a:rPr lang="ja-JP"/>
              <a:t>Consignee / Notify</a:t>
            </a:r>
            <a:endParaRPr/>
          </a:p>
        </p:txBody>
      </p:sp>
      <p:sp>
        <p:nvSpPr>
          <p:cNvPr id="162" name="Google Shape;162;p15"/>
          <p:cNvSpPr txBox="1"/>
          <p:nvPr/>
        </p:nvSpPr>
        <p:spPr>
          <a:xfrm>
            <a:off x="684575" y="1769225"/>
            <a:ext cx="17079900" cy="264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4800"/>
              </a:spcBef>
              <a:spcAft>
                <a:spcPts val="0"/>
              </a:spcAft>
              <a:buClr>
                <a:schemeClr val="dk1"/>
              </a:buClr>
              <a:buSzPts val="3000"/>
              <a:buFont typeface="Arial"/>
              <a:buNone/>
            </a:pPr>
            <a:r>
              <a:rPr lang="ja-JP" sz="3200">
                <a:solidFill>
                  <a:schemeClr val="dk1"/>
                </a:solidFill>
              </a:rPr>
              <a:t>Shipper  / Consignee / Notify情報を入力してください</a:t>
            </a:r>
            <a:endParaRPr sz="3200">
              <a:solidFill>
                <a:schemeClr val="dk1"/>
              </a:solidFill>
            </a:endParaRPr>
          </a:p>
          <a:p>
            <a:pPr indent="0" lvl="0" marL="0" rtl="0" algn="l">
              <a:lnSpc>
                <a:spcPct val="115000"/>
              </a:lnSpc>
              <a:spcBef>
                <a:spcPts val="1000"/>
              </a:spcBef>
              <a:spcAft>
                <a:spcPts val="0"/>
              </a:spcAft>
              <a:buClr>
                <a:schemeClr val="dk1"/>
              </a:buClr>
              <a:buSzPts val="3000"/>
              <a:buFont typeface="Arial"/>
              <a:buNone/>
            </a:pPr>
            <a:r>
              <a:rPr lang="ja-JP" sz="3200">
                <a:solidFill>
                  <a:schemeClr val="dk1"/>
                </a:solidFill>
              </a:rPr>
              <a:t>「*」（アスタリスク）印の欄は入力必須項目</a:t>
            </a:r>
            <a:endParaRPr sz="3200">
              <a:solidFill>
                <a:schemeClr val="dk1"/>
              </a:solidFill>
            </a:endParaRPr>
          </a:p>
          <a:p>
            <a:pPr indent="0" lvl="0" marL="0" rtl="0" algn="l">
              <a:lnSpc>
                <a:spcPct val="115000"/>
              </a:lnSpc>
              <a:spcBef>
                <a:spcPts val="0"/>
              </a:spcBef>
              <a:spcAft>
                <a:spcPts val="0"/>
              </a:spcAft>
              <a:buClr>
                <a:schemeClr val="dk1"/>
              </a:buClr>
              <a:buSzPts val="3000"/>
              <a:buFont typeface="Arial"/>
              <a:buNone/>
            </a:pPr>
            <a:r>
              <a:rPr lang="ja-JP" sz="3200">
                <a:solidFill>
                  <a:schemeClr val="dk1"/>
                </a:solidFill>
              </a:rPr>
              <a:t>　※ICS2申告が必要な向け地はType of Person欄が表示されます</a:t>
            </a:r>
            <a:endParaRPr sz="3200">
              <a:solidFill>
                <a:schemeClr val="dk1"/>
              </a:solidFill>
            </a:endParaRPr>
          </a:p>
          <a:p>
            <a:pPr indent="0" lvl="0" marL="0" rtl="0" algn="l">
              <a:lnSpc>
                <a:spcPct val="115000"/>
              </a:lnSpc>
              <a:spcBef>
                <a:spcPts val="1000"/>
              </a:spcBef>
              <a:spcAft>
                <a:spcPts val="0"/>
              </a:spcAft>
              <a:buClr>
                <a:schemeClr val="dk1"/>
              </a:buClr>
              <a:buSzPts val="3000"/>
              <a:buFont typeface="Arial"/>
              <a:buNone/>
            </a:pPr>
            <a:r>
              <a:rPr lang="ja-JP" sz="3200">
                <a:solidFill>
                  <a:schemeClr val="dk1"/>
                </a:solidFill>
              </a:rPr>
              <a:t>“Same as Consignee”欄をチェックするとConsignee NameとAddressがコピー入力されます</a:t>
            </a:r>
            <a:endParaRPr sz="3200">
              <a:solidFill>
                <a:schemeClr val="dk1"/>
              </a:solidFill>
            </a:endParaRPr>
          </a:p>
          <a:p>
            <a:pPr indent="0" lvl="0" marL="0" rtl="0" algn="l">
              <a:lnSpc>
                <a:spcPct val="115000"/>
              </a:lnSpc>
              <a:spcBef>
                <a:spcPts val="0"/>
              </a:spcBef>
              <a:spcAft>
                <a:spcPts val="0"/>
              </a:spcAft>
              <a:buClr>
                <a:schemeClr val="dk1"/>
              </a:buClr>
              <a:buSzPts val="3000"/>
              <a:buFont typeface="Arial"/>
              <a:buNone/>
            </a:pPr>
            <a:r>
              <a:t/>
            </a:r>
            <a:endParaRPr sz="3200">
              <a:solidFill>
                <a:schemeClr val="dk1"/>
              </a:solidFill>
            </a:endParaRPr>
          </a:p>
          <a:p>
            <a:pPr indent="0" lvl="0" marL="0" rtl="0" algn="l">
              <a:lnSpc>
                <a:spcPct val="115000"/>
              </a:lnSpc>
              <a:spcBef>
                <a:spcPts val="0"/>
              </a:spcBef>
              <a:spcAft>
                <a:spcPts val="0"/>
              </a:spcAft>
              <a:buClr>
                <a:schemeClr val="dk1"/>
              </a:buClr>
              <a:buSzPts val="3000"/>
              <a:buFont typeface="Arial"/>
              <a:buNone/>
            </a:pPr>
            <a:r>
              <a:t/>
            </a:r>
            <a:endParaRPr sz="3200">
              <a:solidFill>
                <a:schemeClr val="dk1"/>
              </a:solidFill>
            </a:endParaRPr>
          </a:p>
        </p:txBody>
      </p:sp>
      <p:pic>
        <p:nvPicPr>
          <p:cNvPr id="163" name="Google Shape;163;p15"/>
          <p:cNvPicPr preferRelativeResize="0"/>
          <p:nvPr/>
        </p:nvPicPr>
        <p:blipFill>
          <a:blip r:embed="rId3">
            <a:alphaModFix/>
          </a:blip>
          <a:stretch>
            <a:fillRect/>
          </a:stretch>
        </p:blipFill>
        <p:spPr>
          <a:xfrm>
            <a:off x="750050" y="4869738"/>
            <a:ext cx="5770423" cy="5474488"/>
          </a:xfrm>
          <a:prstGeom prst="rect">
            <a:avLst/>
          </a:prstGeom>
          <a:noFill/>
          <a:ln>
            <a:noFill/>
          </a:ln>
        </p:spPr>
      </p:pic>
      <p:pic>
        <p:nvPicPr>
          <p:cNvPr id="164" name="Google Shape;164;p15"/>
          <p:cNvPicPr preferRelativeResize="0"/>
          <p:nvPr/>
        </p:nvPicPr>
        <p:blipFill>
          <a:blip r:embed="rId4">
            <a:alphaModFix/>
          </a:blip>
          <a:stretch>
            <a:fillRect/>
          </a:stretch>
        </p:blipFill>
        <p:spPr>
          <a:xfrm>
            <a:off x="6496341" y="4792025"/>
            <a:ext cx="5770424" cy="5546436"/>
          </a:xfrm>
          <a:prstGeom prst="rect">
            <a:avLst/>
          </a:prstGeom>
          <a:noFill/>
          <a:ln>
            <a:noFill/>
          </a:ln>
        </p:spPr>
      </p:pic>
      <p:pic>
        <p:nvPicPr>
          <p:cNvPr id="165" name="Google Shape;165;p15"/>
          <p:cNvPicPr preferRelativeResize="0"/>
          <p:nvPr/>
        </p:nvPicPr>
        <p:blipFill>
          <a:blip r:embed="rId5">
            <a:alphaModFix/>
          </a:blip>
          <a:stretch>
            <a:fillRect/>
          </a:stretch>
        </p:blipFill>
        <p:spPr>
          <a:xfrm>
            <a:off x="12111577" y="5195273"/>
            <a:ext cx="5770423" cy="515856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8"/>
          <p:cNvSpPr txBox="1"/>
          <p:nvPr>
            <p:ph idx="12" type="sldNum"/>
          </p:nvPr>
        </p:nvSpPr>
        <p:spPr>
          <a:xfrm>
            <a:off x="386866" y="12959862"/>
            <a:ext cx="4114800" cy="48308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fld id="{00000000-1234-1234-1234-123412341234}" type="slidenum">
              <a:rPr lang="ja-JP" sz="3200"/>
              <a:t>‹#›</a:t>
            </a:fld>
            <a:endParaRPr sz="3200"/>
          </a:p>
        </p:txBody>
      </p:sp>
      <p:sp>
        <p:nvSpPr>
          <p:cNvPr id="171" name="Google Shape;171;p18"/>
          <p:cNvSpPr txBox="1"/>
          <p:nvPr>
            <p:ph type="title"/>
          </p:nvPr>
        </p:nvSpPr>
        <p:spPr>
          <a:xfrm>
            <a:off x="3709988" y="398463"/>
            <a:ext cx="14171612" cy="7159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BD0F72"/>
              </a:buClr>
              <a:buSzPts val="5000"/>
              <a:buFont typeface="Arial Black"/>
              <a:buNone/>
            </a:pPr>
            <a:r>
              <a:rPr lang="ja-JP"/>
              <a:t>B/L Input - POR/POL/POD/DEL</a:t>
            </a:r>
            <a:endParaRPr/>
          </a:p>
        </p:txBody>
      </p:sp>
      <p:pic>
        <p:nvPicPr>
          <p:cNvPr id="172" name="Google Shape;172;p18"/>
          <p:cNvPicPr preferRelativeResize="0"/>
          <p:nvPr/>
        </p:nvPicPr>
        <p:blipFill rotWithShape="1">
          <a:blip r:embed="rId3">
            <a:alphaModFix/>
          </a:blip>
          <a:srcRect b="0" l="0" r="0" t="0"/>
          <a:stretch/>
        </p:blipFill>
        <p:spPr>
          <a:xfrm>
            <a:off x="733800" y="3699950"/>
            <a:ext cx="14796649" cy="8751275"/>
          </a:xfrm>
          <a:prstGeom prst="rect">
            <a:avLst/>
          </a:prstGeom>
          <a:noFill/>
          <a:ln>
            <a:noFill/>
          </a:ln>
        </p:spPr>
      </p:pic>
      <p:sp>
        <p:nvSpPr>
          <p:cNvPr id="173" name="Google Shape;173;p18"/>
          <p:cNvSpPr/>
          <p:nvPr/>
        </p:nvSpPr>
        <p:spPr>
          <a:xfrm>
            <a:off x="691675" y="1858200"/>
            <a:ext cx="17040900" cy="1691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ja-JP" sz="3200">
                <a:solidFill>
                  <a:schemeClr val="dk1"/>
                </a:solidFill>
              </a:rPr>
              <a:t>B/L上表記が必要な内容で入力してください（国名、州名など修正可能）</a:t>
            </a:r>
            <a:endParaRPr sz="3200">
              <a:solidFill>
                <a:schemeClr val="dk1"/>
              </a:solidFill>
            </a:endParaRPr>
          </a:p>
          <a:p>
            <a:pPr indent="0" lvl="0" marL="0" rtl="0" algn="l">
              <a:lnSpc>
                <a:spcPct val="115000"/>
              </a:lnSpc>
              <a:spcBef>
                <a:spcPts val="1200"/>
              </a:spcBef>
              <a:spcAft>
                <a:spcPts val="0"/>
              </a:spcAft>
              <a:buNone/>
            </a:pPr>
            <a:r>
              <a:rPr b="1" lang="ja-JP" sz="3200"/>
              <a:t>① Place of Receipt </a:t>
            </a:r>
            <a:r>
              <a:rPr lang="ja-JP" sz="3200"/>
              <a:t> </a:t>
            </a:r>
            <a:r>
              <a:rPr b="1" lang="ja-JP" sz="3200"/>
              <a:t>② Port of Loading</a:t>
            </a:r>
            <a:r>
              <a:rPr lang="ja-JP" sz="3200"/>
              <a:t> </a:t>
            </a:r>
            <a:r>
              <a:rPr b="1" lang="ja-JP" sz="3200"/>
              <a:t>③ Port of Discharging ④ Place of Delivery</a:t>
            </a:r>
            <a:r>
              <a:rPr lang="ja-JP" sz="3200"/>
              <a:t> </a:t>
            </a:r>
            <a:endParaRPr sz="3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19"/>
          <p:cNvPicPr preferRelativeResize="0"/>
          <p:nvPr/>
        </p:nvPicPr>
        <p:blipFill>
          <a:blip r:embed="rId3">
            <a:alphaModFix/>
          </a:blip>
          <a:stretch>
            <a:fillRect/>
          </a:stretch>
        </p:blipFill>
        <p:spPr>
          <a:xfrm>
            <a:off x="697425" y="4597354"/>
            <a:ext cx="12066250" cy="6965071"/>
          </a:xfrm>
          <a:prstGeom prst="rect">
            <a:avLst/>
          </a:prstGeom>
          <a:noFill/>
          <a:ln>
            <a:noFill/>
          </a:ln>
        </p:spPr>
      </p:pic>
      <p:sp>
        <p:nvSpPr>
          <p:cNvPr id="179" name="Google Shape;179;p19"/>
          <p:cNvSpPr txBox="1"/>
          <p:nvPr>
            <p:ph idx="12" type="sldNum"/>
          </p:nvPr>
        </p:nvSpPr>
        <p:spPr>
          <a:xfrm>
            <a:off x="386866" y="12959862"/>
            <a:ext cx="4114800" cy="48308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fld id="{00000000-1234-1234-1234-123412341234}" type="slidenum">
              <a:rPr lang="ja-JP" sz="3200"/>
              <a:t>‹#›</a:t>
            </a:fld>
            <a:endParaRPr sz="3200"/>
          </a:p>
        </p:txBody>
      </p:sp>
      <p:sp>
        <p:nvSpPr>
          <p:cNvPr id="180" name="Google Shape;180;p19"/>
          <p:cNvSpPr txBox="1"/>
          <p:nvPr>
            <p:ph type="title"/>
          </p:nvPr>
        </p:nvSpPr>
        <p:spPr>
          <a:xfrm>
            <a:off x="3709988" y="398463"/>
            <a:ext cx="14171612" cy="7159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BD0F72"/>
              </a:buClr>
              <a:buSzPts val="5000"/>
              <a:buFont typeface="Arial Black"/>
              <a:buNone/>
            </a:pPr>
            <a:r>
              <a:rPr lang="ja-JP"/>
              <a:t>B/L Input - </a:t>
            </a:r>
            <a:r>
              <a:rPr lang="ja-JP" sz="4400"/>
              <a:t>Mark / Description / Container</a:t>
            </a:r>
            <a:r>
              <a:rPr lang="ja-JP" sz="4400"/>
              <a:t>(1)</a:t>
            </a:r>
            <a:endParaRPr sz="4400"/>
          </a:p>
        </p:txBody>
      </p:sp>
      <p:sp>
        <p:nvSpPr>
          <p:cNvPr id="181" name="Google Shape;181;p19"/>
          <p:cNvSpPr/>
          <p:nvPr/>
        </p:nvSpPr>
        <p:spPr>
          <a:xfrm>
            <a:off x="11576500" y="7154425"/>
            <a:ext cx="6305100" cy="2358000"/>
          </a:xfrm>
          <a:prstGeom prst="wedgeRectCallout">
            <a:avLst>
              <a:gd fmla="val -36234" name="adj1"/>
              <a:gd fmla="val 78777" name="adj2"/>
            </a:avLst>
          </a:prstGeom>
          <a:solidFill>
            <a:schemeClr val="lt1"/>
          </a:solidFill>
          <a:ln cap="flat" cmpd="sng" w="28575">
            <a:solidFill>
              <a:srgbClr val="BD0F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None/>
            </a:pPr>
            <a:r>
              <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None/>
            </a:pPr>
            <a:r>
              <a:rPr b="0" i="0" lang="ja-JP" sz="2400" u="none" cap="none" strike="noStrike">
                <a:solidFill>
                  <a:schemeClr val="dk1"/>
                </a:solidFill>
                <a:latin typeface="Arial"/>
                <a:ea typeface="Arial"/>
                <a:cs typeface="Arial"/>
                <a:sym typeface="Arial"/>
              </a:rPr>
              <a:t>Container 明細は、エクセルフォームをDownload後、明細入力しUploa</a:t>
            </a:r>
            <a:r>
              <a:rPr lang="ja-JP" sz="2400">
                <a:solidFill>
                  <a:schemeClr val="dk1"/>
                </a:solidFill>
              </a:rPr>
              <a:t>d。</a:t>
            </a:r>
            <a:endParaRPr sz="2400">
              <a:solidFill>
                <a:schemeClr val="dk1"/>
              </a:solidFill>
            </a:endParaRPr>
          </a:p>
          <a:p>
            <a:pPr indent="0" lvl="0" marL="0" marR="0" rtl="0" algn="l">
              <a:lnSpc>
                <a:spcPct val="100000"/>
              </a:lnSpc>
              <a:spcBef>
                <a:spcPts val="1200"/>
              </a:spcBef>
              <a:spcAft>
                <a:spcPts val="0"/>
              </a:spcAft>
              <a:buNone/>
            </a:pPr>
            <a:r>
              <a:rPr lang="ja-JP" sz="2400">
                <a:solidFill>
                  <a:schemeClr val="dk1"/>
                </a:solidFill>
              </a:rPr>
              <a:t>直接</a:t>
            </a:r>
            <a:r>
              <a:rPr i="0" lang="ja-JP" sz="2400" u="none" cap="none" strike="noStrike">
                <a:solidFill>
                  <a:schemeClr val="dk1"/>
                </a:solidFill>
              </a:rPr>
              <a:t>入力</a:t>
            </a:r>
            <a:r>
              <a:rPr lang="ja-JP" sz="2400">
                <a:solidFill>
                  <a:schemeClr val="dk1"/>
                </a:solidFill>
              </a:rPr>
              <a:t>の場合はInputボタンから可能。</a:t>
            </a:r>
            <a:endParaRPr sz="2400">
              <a:solidFill>
                <a:schemeClr val="dk1"/>
              </a:solidFill>
            </a:endParaRPr>
          </a:p>
          <a:p>
            <a:pPr indent="0" lvl="0" marL="0" marR="0" rtl="0" algn="l">
              <a:lnSpc>
                <a:spcPct val="100000"/>
              </a:lnSpc>
              <a:spcBef>
                <a:spcPts val="1200"/>
              </a:spcBef>
              <a:spcAft>
                <a:spcPts val="0"/>
              </a:spcAft>
              <a:buNone/>
            </a:pPr>
            <a:r>
              <a:rPr lang="ja-JP" sz="2400">
                <a:solidFill>
                  <a:schemeClr val="dk1"/>
                </a:solidFill>
              </a:rPr>
              <a:t>（行の追加は</a:t>
            </a:r>
            <a:r>
              <a:rPr i="0" lang="ja-JP" sz="2400" u="none" cap="none" strike="noStrike">
                <a:solidFill>
                  <a:schemeClr val="dk1"/>
                </a:solidFill>
              </a:rPr>
              <a:t>+ボタン押下後入力）</a:t>
            </a:r>
            <a:endParaRPr i="0" sz="2400" u="none" cap="none" strike="noStrike">
              <a:solidFill>
                <a:schemeClr val="dk1"/>
              </a:solidFill>
            </a:endParaRPr>
          </a:p>
          <a:p>
            <a:pPr indent="0" lvl="0" marL="0" marR="0" rtl="0" algn="l">
              <a:lnSpc>
                <a:spcPct val="100000"/>
              </a:lnSpc>
              <a:spcBef>
                <a:spcPts val="1200"/>
              </a:spcBef>
              <a:spcAft>
                <a:spcPts val="0"/>
              </a:spcAft>
              <a:buNone/>
            </a:pPr>
            <a:r>
              <a:t/>
            </a:r>
            <a:endParaRPr b="0"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182" name="Google Shape;182;p19"/>
          <p:cNvSpPr/>
          <p:nvPr/>
        </p:nvSpPr>
        <p:spPr>
          <a:xfrm>
            <a:off x="689125" y="1623025"/>
            <a:ext cx="17933100" cy="3340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ja-JP" sz="3200"/>
              <a:t>Mark / Description / Container等を入力してください</a:t>
            </a:r>
            <a:endParaRPr sz="3200"/>
          </a:p>
          <a:p>
            <a:pPr indent="0" lvl="0" marL="0" rtl="0" algn="l">
              <a:lnSpc>
                <a:spcPct val="115000"/>
              </a:lnSpc>
              <a:spcBef>
                <a:spcPts val="1200"/>
              </a:spcBef>
              <a:spcAft>
                <a:spcPts val="0"/>
              </a:spcAft>
              <a:buNone/>
            </a:pPr>
            <a:r>
              <a:rPr b="1" lang="ja-JP" sz="3200"/>
              <a:t>① Marks &amp; Numbers</a:t>
            </a:r>
            <a:r>
              <a:rPr b="1" lang="ja-JP" sz="3200"/>
              <a:t>  </a:t>
            </a:r>
            <a:r>
              <a:rPr b="1" lang="ja-JP" sz="3200"/>
              <a:t>② Description</a:t>
            </a:r>
            <a:r>
              <a:rPr b="1" lang="ja-JP" sz="3200"/>
              <a:t>  </a:t>
            </a:r>
            <a:endParaRPr b="1" sz="3200"/>
          </a:p>
          <a:p>
            <a:pPr indent="0" lvl="0" marL="0" rtl="0" algn="l">
              <a:lnSpc>
                <a:spcPct val="115000"/>
              </a:lnSpc>
              <a:spcBef>
                <a:spcPts val="1200"/>
              </a:spcBef>
              <a:spcAft>
                <a:spcPts val="0"/>
              </a:spcAft>
              <a:buNone/>
            </a:pPr>
            <a:r>
              <a:rPr b="1" lang="ja-JP" sz="3200"/>
              <a:t>③ Container No / Seal N</a:t>
            </a:r>
            <a:r>
              <a:rPr b="1" lang="ja-JP" sz="3200">
                <a:solidFill>
                  <a:schemeClr val="dk1"/>
                </a:solidFill>
              </a:rPr>
              <a:t>o/ </a:t>
            </a:r>
            <a:r>
              <a:rPr b="1" lang="ja-JP" sz="3200"/>
              <a:t>HS/HTS Code</a:t>
            </a:r>
            <a:r>
              <a:rPr b="1" lang="ja-JP" sz="3200"/>
              <a:t> /</a:t>
            </a:r>
            <a:r>
              <a:rPr b="1" lang="ja-JP" sz="3200"/>
              <a:t> </a:t>
            </a:r>
            <a:r>
              <a:rPr b="1" lang="ja-JP" sz="3200"/>
              <a:t>CUS Code* / </a:t>
            </a:r>
            <a:r>
              <a:rPr b="1" lang="ja-JP" sz="3200"/>
              <a:t>PKG</a:t>
            </a:r>
            <a:r>
              <a:rPr b="1" lang="ja-JP" sz="3200"/>
              <a:t> /</a:t>
            </a:r>
            <a:r>
              <a:rPr b="1" lang="ja-JP" sz="3200"/>
              <a:t> Weight</a:t>
            </a:r>
            <a:r>
              <a:rPr b="1" lang="ja-JP" sz="3200"/>
              <a:t> /</a:t>
            </a:r>
            <a:r>
              <a:rPr b="1" lang="ja-JP" sz="3200"/>
              <a:t> Measurement</a:t>
            </a:r>
            <a:r>
              <a:rPr lang="ja-JP" sz="3200"/>
              <a:t>　</a:t>
            </a:r>
            <a:endParaRPr sz="3200"/>
          </a:p>
          <a:p>
            <a:pPr indent="0" lvl="0" marL="0" rtl="0" algn="l">
              <a:lnSpc>
                <a:spcPct val="115000"/>
              </a:lnSpc>
              <a:spcBef>
                <a:spcPts val="1200"/>
              </a:spcBef>
              <a:spcAft>
                <a:spcPts val="0"/>
              </a:spcAft>
              <a:buNone/>
            </a:pPr>
            <a:r>
              <a:rPr lang="ja-JP" sz="3200"/>
              <a:t>　（*ICS2対象国向けで化学品の場合）</a:t>
            </a:r>
            <a:endParaRPr sz="3200"/>
          </a:p>
          <a:p>
            <a:pPr indent="0" lvl="0" marL="0" rtl="0" algn="l">
              <a:lnSpc>
                <a:spcPct val="115000"/>
              </a:lnSpc>
              <a:spcBef>
                <a:spcPts val="1200"/>
              </a:spcBef>
              <a:spcAft>
                <a:spcPts val="0"/>
              </a:spcAft>
              <a:buNone/>
            </a:pPr>
            <a:r>
              <a:t/>
            </a:r>
            <a:endParaRPr sz="3200">
              <a:solidFill>
                <a:srgbClr val="0000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3131657429d_0_0"/>
          <p:cNvSpPr txBox="1"/>
          <p:nvPr>
            <p:ph idx="12" type="sldNum"/>
          </p:nvPr>
        </p:nvSpPr>
        <p:spPr>
          <a:xfrm>
            <a:off x="386866" y="12959862"/>
            <a:ext cx="4114800" cy="48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fld id="{00000000-1234-1234-1234-123412341234}" type="slidenum">
              <a:rPr lang="ja-JP" sz="3200"/>
              <a:t>‹#›</a:t>
            </a:fld>
            <a:endParaRPr sz="3200"/>
          </a:p>
        </p:txBody>
      </p:sp>
      <p:sp>
        <p:nvSpPr>
          <p:cNvPr id="188" name="Google Shape;188;g3131657429d_0_0"/>
          <p:cNvSpPr txBox="1"/>
          <p:nvPr>
            <p:ph type="title"/>
          </p:nvPr>
        </p:nvSpPr>
        <p:spPr>
          <a:xfrm>
            <a:off x="3709988" y="398463"/>
            <a:ext cx="14171700" cy="71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BD0F72"/>
              </a:buClr>
              <a:buSzPts val="5000"/>
              <a:buFont typeface="Arial Black"/>
              <a:buNone/>
            </a:pPr>
            <a:r>
              <a:rPr lang="ja-JP"/>
              <a:t>B/L Input - </a:t>
            </a:r>
            <a:r>
              <a:rPr lang="ja-JP" sz="4400"/>
              <a:t>Mark / Description / Container</a:t>
            </a:r>
            <a:r>
              <a:rPr lang="ja-JP" sz="4400"/>
              <a:t>(2)</a:t>
            </a:r>
            <a:endParaRPr sz="4400"/>
          </a:p>
          <a:p>
            <a:pPr indent="0" lvl="0" marL="0" rtl="0" algn="l">
              <a:lnSpc>
                <a:spcPct val="100000"/>
              </a:lnSpc>
              <a:spcBef>
                <a:spcPts val="0"/>
              </a:spcBef>
              <a:spcAft>
                <a:spcPts val="0"/>
              </a:spcAft>
              <a:buClr>
                <a:srgbClr val="BD0F72"/>
              </a:buClr>
              <a:buSzPts val="5000"/>
              <a:buFont typeface="Arial Black"/>
              <a:buNone/>
            </a:pPr>
            <a:r>
              <a:t/>
            </a:r>
            <a:endParaRPr sz="4400"/>
          </a:p>
        </p:txBody>
      </p:sp>
      <p:sp>
        <p:nvSpPr>
          <p:cNvPr id="189" name="Google Shape;189;g3131657429d_0_0"/>
          <p:cNvSpPr/>
          <p:nvPr/>
        </p:nvSpPr>
        <p:spPr>
          <a:xfrm>
            <a:off x="704850" y="1748475"/>
            <a:ext cx="17112900" cy="4246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ja-JP" sz="3200" u="sng">
                <a:solidFill>
                  <a:schemeClr val="dk1"/>
                </a:solidFill>
              </a:rPr>
              <a:t>※Attach使用のご注意</a:t>
            </a:r>
            <a:endParaRPr b="1" sz="3200" u="sng">
              <a:solidFill>
                <a:schemeClr val="dk1"/>
              </a:solidFill>
            </a:endParaRPr>
          </a:p>
          <a:p>
            <a:pPr indent="0" lvl="0" marL="0" rtl="0" algn="l">
              <a:lnSpc>
                <a:spcPct val="115000"/>
              </a:lnSpc>
              <a:spcBef>
                <a:spcPts val="1200"/>
              </a:spcBef>
              <a:spcAft>
                <a:spcPts val="0"/>
              </a:spcAft>
              <a:buNone/>
            </a:pPr>
            <a:r>
              <a:rPr lang="ja-JP" sz="3200">
                <a:solidFill>
                  <a:schemeClr val="dk1"/>
                </a:solidFill>
              </a:rPr>
              <a:t>別途アタッチシートをご利用の際には、文字データとして取り込み可能なデータ(Excel, Word等)でUpload頂けると、お客様へのBLドラフト送付がスムーズになります</a:t>
            </a:r>
            <a:endParaRPr sz="3200">
              <a:solidFill>
                <a:schemeClr val="dk1"/>
              </a:solidFill>
            </a:endParaRPr>
          </a:p>
          <a:p>
            <a:pPr indent="0" lvl="0" marL="0" rtl="0" algn="l">
              <a:lnSpc>
                <a:spcPct val="115000"/>
              </a:lnSpc>
              <a:spcBef>
                <a:spcPts val="1200"/>
              </a:spcBef>
              <a:spcAft>
                <a:spcPts val="0"/>
              </a:spcAft>
              <a:buNone/>
            </a:pPr>
            <a:r>
              <a:rPr lang="ja-JP" sz="3200">
                <a:solidFill>
                  <a:schemeClr val="dk1"/>
                </a:solidFill>
              </a:rPr>
              <a:t>PDF(Excel, Word等以外)の場合、</a:t>
            </a:r>
            <a:r>
              <a:rPr lang="ja-JP" sz="3200" u="sng">
                <a:solidFill>
                  <a:schemeClr val="hlink"/>
                </a:solidFill>
                <a:hlinkClick r:id="rId3"/>
              </a:rPr>
              <a:t>DPCチャージ</a:t>
            </a:r>
            <a:r>
              <a:rPr lang="ja-JP" sz="3200">
                <a:solidFill>
                  <a:schemeClr val="dk1"/>
                </a:solidFill>
              </a:rPr>
              <a:t>を追徴させていただきます</a:t>
            </a:r>
            <a:endParaRPr sz="3200">
              <a:solidFill>
                <a:schemeClr val="dk1"/>
              </a:solidFill>
            </a:endParaRPr>
          </a:p>
          <a:p>
            <a:pPr indent="0" lvl="0" marL="0" rtl="0" algn="l">
              <a:lnSpc>
                <a:spcPct val="115000"/>
              </a:lnSpc>
              <a:spcBef>
                <a:spcPts val="1200"/>
              </a:spcBef>
              <a:spcAft>
                <a:spcPts val="0"/>
              </a:spcAft>
              <a:buNone/>
            </a:pPr>
            <a:r>
              <a:rPr lang="ja-JP" sz="3200">
                <a:solidFill>
                  <a:schemeClr val="dk1"/>
                </a:solidFill>
              </a:rPr>
              <a:t>尚、その他形式にて不鮮明なアタッチシートを受領した結果、誤入力が発生した場合の『B/L訂正料』につきましてはお客様のご負担となる可能性がございます</a:t>
            </a:r>
            <a:endParaRPr sz="3200">
              <a:solidFill>
                <a:schemeClr val="dk1"/>
              </a:solidFill>
            </a:endParaRPr>
          </a:p>
          <a:p>
            <a:pPr indent="0" lvl="0" marL="0" rtl="0" algn="l">
              <a:lnSpc>
                <a:spcPct val="117857"/>
              </a:lnSpc>
              <a:spcBef>
                <a:spcPts val="1200"/>
              </a:spcBef>
              <a:spcAft>
                <a:spcPts val="0"/>
              </a:spcAft>
              <a:buNone/>
            </a:pPr>
            <a:r>
              <a:t/>
            </a:r>
            <a:endParaRPr sz="3200">
              <a:solidFill>
                <a:srgbClr val="0000FF"/>
              </a:solidFill>
            </a:endParaRPr>
          </a:p>
          <a:p>
            <a:pPr indent="0" lvl="0" marL="0" rtl="0" algn="l">
              <a:lnSpc>
                <a:spcPct val="117857"/>
              </a:lnSpc>
              <a:spcBef>
                <a:spcPts val="1200"/>
              </a:spcBef>
              <a:spcAft>
                <a:spcPts val="0"/>
              </a:spcAft>
              <a:buNone/>
            </a:pPr>
            <a:r>
              <a:t/>
            </a:r>
            <a:endParaRPr sz="3200">
              <a:solidFill>
                <a:srgbClr val="FF0000"/>
              </a:solidFill>
            </a:endParaRPr>
          </a:p>
        </p:txBody>
      </p:sp>
      <p:pic>
        <p:nvPicPr>
          <p:cNvPr id="190" name="Google Shape;190;g3131657429d_0_0"/>
          <p:cNvPicPr preferRelativeResize="0"/>
          <p:nvPr/>
        </p:nvPicPr>
        <p:blipFill>
          <a:blip r:embed="rId4">
            <a:alphaModFix/>
          </a:blip>
          <a:stretch>
            <a:fillRect/>
          </a:stretch>
        </p:blipFill>
        <p:spPr>
          <a:xfrm>
            <a:off x="697425" y="5994779"/>
            <a:ext cx="12066250" cy="6965071"/>
          </a:xfrm>
          <a:prstGeom prst="rect">
            <a:avLst/>
          </a:prstGeom>
          <a:noFill/>
          <a:ln>
            <a:noFill/>
          </a:ln>
        </p:spPr>
      </p:pic>
      <p:sp>
        <p:nvSpPr>
          <p:cNvPr id="191" name="Google Shape;191;g3131657429d_0_0"/>
          <p:cNvSpPr/>
          <p:nvPr/>
        </p:nvSpPr>
        <p:spPr>
          <a:xfrm>
            <a:off x="12900700" y="7131200"/>
            <a:ext cx="4917000" cy="1247700"/>
          </a:xfrm>
          <a:prstGeom prst="wedgeRectCallout">
            <a:avLst>
              <a:gd fmla="val -70395" name="adj1"/>
              <a:gd fmla="val -106404" name="adj2"/>
            </a:avLst>
          </a:prstGeom>
          <a:solidFill>
            <a:schemeClr val="lt1"/>
          </a:solidFill>
          <a:ln cap="flat" cmpd="sng" w="28575">
            <a:solidFill>
              <a:srgbClr val="BD0F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None/>
            </a:pPr>
            <a:r>
              <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None/>
            </a:pPr>
            <a:r>
              <a:rPr lang="ja-JP" sz="2400">
                <a:solidFill>
                  <a:schemeClr val="dk1"/>
                </a:solidFill>
              </a:rPr>
              <a:t>ファイルのUploadはAttachボタンから可能。</a:t>
            </a:r>
            <a:endParaRPr i="0" sz="2400" u="none" cap="none" strike="noStrike">
              <a:solidFill>
                <a:schemeClr val="dk1"/>
              </a:solidFill>
            </a:endParaRPr>
          </a:p>
          <a:p>
            <a:pPr indent="0" lvl="0" marL="0" marR="0" rtl="0" algn="l">
              <a:lnSpc>
                <a:spcPct val="100000"/>
              </a:lnSpc>
              <a:spcBef>
                <a:spcPts val="1200"/>
              </a:spcBef>
              <a:spcAft>
                <a:spcPts val="0"/>
              </a:spcAft>
              <a:buNone/>
            </a:pPr>
            <a:r>
              <a:t/>
            </a:r>
            <a:endParaRPr b="0"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310ac6a3b9c_0_2"/>
          <p:cNvSpPr txBox="1"/>
          <p:nvPr>
            <p:ph idx="12" type="sldNum"/>
          </p:nvPr>
        </p:nvSpPr>
        <p:spPr>
          <a:xfrm>
            <a:off x="386866" y="12959862"/>
            <a:ext cx="4114800" cy="48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fld id="{00000000-1234-1234-1234-123412341234}" type="slidenum">
              <a:rPr lang="ja-JP" sz="3200"/>
              <a:t>‹#›</a:t>
            </a:fld>
            <a:endParaRPr sz="3200"/>
          </a:p>
        </p:txBody>
      </p:sp>
      <p:sp>
        <p:nvSpPr>
          <p:cNvPr id="197" name="Google Shape;197;g310ac6a3b9c_0_2"/>
          <p:cNvSpPr txBox="1"/>
          <p:nvPr>
            <p:ph type="title"/>
          </p:nvPr>
        </p:nvSpPr>
        <p:spPr>
          <a:xfrm>
            <a:off x="3710000" y="398475"/>
            <a:ext cx="15001800" cy="1089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BD0F72"/>
              </a:buClr>
              <a:buSzPts val="5000"/>
              <a:buFont typeface="Arial Black"/>
              <a:buNone/>
            </a:pPr>
            <a:r>
              <a:rPr lang="ja-JP"/>
              <a:t>B/L Input - </a:t>
            </a:r>
            <a:r>
              <a:rPr lang="ja-JP"/>
              <a:t>EU Customs </a:t>
            </a:r>
            <a:r>
              <a:rPr lang="ja-JP"/>
              <a:t>I</a:t>
            </a:r>
            <a:r>
              <a:rPr lang="ja-JP"/>
              <a:t>nformation(</a:t>
            </a:r>
            <a:r>
              <a:rPr lang="ja-JP"/>
              <a:t>1</a:t>
            </a:r>
            <a:r>
              <a:rPr lang="ja-JP"/>
              <a:t>)</a:t>
            </a:r>
            <a:endParaRPr/>
          </a:p>
        </p:txBody>
      </p:sp>
      <p:sp>
        <p:nvSpPr>
          <p:cNvPr id="198" name="Google Shape;198;g310ac6a3b9c_0_2"/>
          <p:cNvSpPr txBox="1"/>
          <p:nvPr/>
        </p:nvSpPr>
        <p:spPr>
          <a:xfrm>
            <a:off x="732600" y="1635150"/>
            <a:ext cx="17555400" cy="34170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ja-JP" sz="3200" u="sng">
                <a:solidFill>
                  <a:srgbClr val="FF0000"/>
                </a:solidFill>
              </a:rPr>
              <a:t>※こちらはICS2適用国向け(EU、北アイルランド、ノルウェー、スイス向け、またはこれらの国や地域を経由する海路および内陸水路での貨物輸送)の申告項目となります</a:t>
            </a:r>
            <a:endParaRPr b="1" sz="3200" u="sng">
              <a:solidFill>
                <a:srgbClr val="FF0000"/>
              </a:solidFill>
            </a:endParaRPr>
          </a:p>
          <a:p>
            <a:pPr indent="0" lvl="0" marL="0" marR="0" rtl="0" algn="l">
              <a:lnSpc>
                <a:spcPct val="115000"/>
              </a:lnSpc>
              <a:spcBef>
                <a:spcPts val="0"/>
              </a:spcBef>
              <a:spcAft>
                <a:spcPts val="0"/>
              </a:spcAft>
              <a:buNone/>
            </a:pPr>
            <a:r>
              <a:rPr lang="ja-JP" sz="3200">
                <a:solidFill>
                  <a:srgbClr val="FF0000"/>
                </a:solidFill>
              </a:rPr>
              <a:t>ICS2適用国以外の場合は</a:t>
            </a:r>
            <a:r>
              <a:rPr lang="ja-JP" sz="3200" u="sng">
                <a:solidFill>
                  <a:schemeClr val="hlink"/>
                </a:solidFill>
                <a:hlinkClick action="ppaction://hlinksldjump" r:id="rId3"/>
              </a:rPr>
              <a:t>19ページ</a:t>
            </a:r>
            <a:r>
              <a:rPr lang="ja-JP" sz="3200">
                <a:solidFill>
                  <a:srgbClr val="FF0000"/>
                </a:solidFill>
              </a:rPr>
              <a:t>へ</a:t>
            </a:r>
            <a:endParaRPr sz="3200">
              <a:solidFill>
                <a:srgbClr val="FF0000"/>
              </a:solidFill>
            </a:endParaRPr>
          </a:p>
          <a:p>
            <a:pPr indent="0" lvl="0" marL="0" marR="0" rtl="0" algn="l">
              <a:lnSpc>
                <a:spcPct val="115000"/>
              </a:lnSpc>
              <a:spcBef>
                <a:spcPts val="0"/>
              </a:spcBef>
              <a:spcAft>
                <a:spcPts val="0"/>
              </a:spcAft>
              <a:buNone/>
            </a:pPr>
            <a:r>
              <a:t/>
            </a:r>
            <a:endParaRPr sz="3200">
              <a:solidFill>
                <a:srgbClr val="FF0000"/>
              </a:solidFill>
            </a:endParaRPr>
          </a:p>
          <a:p>
            <a:pPr indent="0" lvl="0" marL="0" marR="0" rtl="0" algn="l">
              <a:lnSpc>
                <a:spcPct val="115000"/>
              </a:lnSpc>
              <a:spcBef>
                <a:spcPts val="0"/>
              </a:spcBef>
              <a:spcAft>
                <a:spcPts val="0"/>
              </a:spcAft>
              <a:buNone/>
            </a:pPr>
            <a:r>
              <a:rPr b="0" i="0" lang="ja-JP" sz="3200" u="none" cap="none" strike="noStrike">
                <a:solidFill>
                  <a:srgbClr val="000000"/>
                </a:solidFill>
                <a:latin typeface="Arial"/>
                <a:ea typeface="Arial"/>
                <a:cs typeface="Arial"/>
                <a:sym typeface="Arial"/>
              </a:rPr>
              <a:t>① </a:t>
            </a:r>
            <a:r>
              <a:rPr lang="ja-JP" sz="3200"/>
              <a:t>Filerタイプを選択してください</a:t>
            </a:r>
            <a:endParaRPr sz="3200"/>
          </a:p>
          <a:p>
            <a:pPr indent="0" lvl="0" marL="0" marR="0" rtl="0" algn="l">
              <a:lnSpc>
                <a:spcPct val="115000"/>
              </a:lnSpc>
              <a:spcBef>
                <a:spcPts val="0"/>
              </a:spcBef>
              <a:spcAft>
                <a:spcPts val="0"/>
              </a:spcAft>
              <a:buNone/>
            </a:pPr>
            <a:r>
              <a:rPr lang="ja-JP" sz="3200"/>
              <a:t>　 Filer選択するとFiler毎の必須項目が表示され、入力必須項目にはアスタリスクが付きます</a:t>
            </a:r>
            <a:endParaRPr sz="3200"/>
          </a:p>
        </p:txBody>
      </p:sp>
      <p:pic>
        <p:nvPicPr>
          <p:cNvPr id="199" name="Google Shape;199;g310ac6a3b9c_0_2"/>
          <p:cNvPicPr preferRelativeResize="0"/>
          <p:nvPr/>
        </p:nvPicPr>
        <p:blipFill>
          <a:blip r:embed="rId4">
            <a:alphaModFix/>
          </a:blip>
          <a:stretch>
            <a:fillRect/>
          </a:stretch>
        </p:blipFill>
        <p:spPr>
          <a:xfrm>
            <a:off x="177363" y="5254104"/>
            <a:ext cx="17700976" cy="4234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310ac6a3b9c_0_26"/>
          <p:cNvSpPr txBox="1"/>
          <p:nvPr>
            <p:ph idx="12" type="sldNum"/>
          </p:nvPr>
        </p:nvSpPr>
        <p:spPr>
          <a:xfrm>
            <a:off x="386866" y="12959862"/>
            <a:ext cx="4114800" cy="48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fld id="{00000000-1234-1234-1234-123412341234}" type="slidenum">
              <a:rPr lang="ja-JP" sz="3200"/>
              <a:t>‹#›</a:t>
            </a:fld>
            <a:endParaRPr sz="3200"/>
          </a:p>
        </p:txBody>
      </p:sp>
      <p:sp>
        <p:nvSpPr>
          <p:cNvPr id="205" name="Google Shape;205;g310ac6a3b9c_0_26"/>
          <p:cNvSpPr txBox="1"/>
          <p:nvPr>
            <p:ph type="title"/>
          </p:nvPr>
        </p:nvSpPr>
        <p:spPr>
          <a:xfrm>
            <a:off x="3710000" y="398475"/>
            <a:ext cx="15001800" cy="1089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BD0F72"/>
              </a:buClr>
              <a:buSzPts val="5000"/>
              <a:buFont typeface="Arial Black"/>
              <a:buNone/>
            </a:pPr>
            <a:r>
              <a:rPr lang="ja-JP"/>
              <a:t>B/L Input - EU Customs Information</a:t>
            </a:r>
            <a:r>
              <a:rPr lang="ja-JP"/>
              <a:t>(2)</a:t>
            </a:r>
            <a:endParaRPr/>
          </a:p>
        </p:txBody>
      </p:sp>
      <p:sp>
        <p:nvSpPr>
          <p:cNvPr id="206" name="Google Shape;206;g310ac6a3b9c_0_26"/>
          <p:cNvSpPr txBox="1"/>
          <p:nvPr/>
        </p:nvSpPr>
        <p:spPr>
          <a:xfrm>
            <a:off x="732600" y="1635150"/>
            <a:ext cx="16368900" cy="34170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ja-JP" sz="3200"/>
              <a:t>＜F10の場合＞</a:t>
            </a:r>
            <a:endParaRPr b="1" sz="3200"/>
          </a:p>
          <a:p>
            <a:pPr indent="0" lvl="0" marL="0" marR="0" rtl="0" algn="l">
              <a:lnSpc>
                <a:spcPct val="115000"/>
              </a:lnSpc>
              <a:spcBef>
                <a:spcPts val="0"/>
              </a:spcBef>
              <a:spcAft>
                <a:spcPts val="0"/>
              </a:spcAft>
              <a:buNone/>
            </a:pPr>
            <a:r>
              <a:rPr i="0" lang="ja-JP" sz="3200" u="none" cap="none" strike="noStrike">
                <a:solidFill>
                  <a:srgbClr val="000000"/>
                </a:solidFill>
              </a:rPr>
              <a:t>① </a:t>
            </a:r>
            <a:r>
              <a:rPr lang="ja-JP" sz="3200"/>
              <a:t>海上運賃の支払い方法を選択してください</a:t>
            </a:r>
            <a:endParaRPr sz="3200"/>
          </a:p>
          <a:p>
            <a:pPr indent="0" lvl="0" marL="0" marR="0" rtl="0" algn="l">
              <a:lnSpc>
                <a:spcPct val="115000"/>
              </a:lnSpc>
              <a:spcBef>
                <a:spcPts val="0"/>
              </a:spcBef>
              <a:spcAft>
                <a:spcPts val="0"/>
              </a:spcAft>
              <a:buNone/>
            </a:pPr>
            <a:r>
              <a:rPr lang="ja-JP" sz="3200"/>
              <a:t>② </a:t>
            </a:r>
            <a:r>
              <a:rPr lang="ja-JP" sz="3200"/>
              <a:t>Buyer情報</a:t>
            </a:r>
            <a:r>
              <a:rPr lang="ja-JP" sz="3200"/>
              <a:t>を入力してください</a:t>
            </a:r>
            <a:endParaRPr sz="3200"/>
          </a:p>
          <a:p>
            <a:pPr indent="0" lvl="0" marL="0" marR="0" rtl="0" algn="l">
              <a:lnSpc>
                <a:spcPct val="115000"/>
              </a:lnSpc>
              <a:spcBef>
                <a:spcPts val="0"/>
              </a:spcBef>
              <a:spcAft>
                <a:spcPts val="0"/>
              </a:spcAft>
              <a:buNone/>
            </a:pPr>
            <a:r>
              <a:rPr lang="ja-JP" sz="3200"/>
              <a:t>　Consignee/Notifyと同じ場合、チェックボックスを選択すると自動コピーされます</a:t>
            </a:r>
            <a:endParaRPr sz="3200"/>
          </a:p>
          <a:p>
            <a:pPr indent="0" lvl="0" marL="0" marR="0" rtl="0" algn="l">
              <a:lnSpc>
                <a:spcPct val="115000"/>
              </a:lnSpc>
              <a:spcBef>
                <a:spcPts val="0"/>
              </a:spcBef>
              <a:spcAft>
                <a:spcPts val="0"/>
              </a:spcAft>
              <a:buNone/>
            </a:pPr>
            <a:r>
              <a:rPr lang="ja-JP" sz="3200"/>
              <a:t>③</a:t>
            </a:r>
            <a:r>
              <a:rPr lang="ja-JP" sz="3200"/>
              <a:t> </a:t>
            </a:r>
            <a:r>
              <a:rPr lang="ja-JP" sz="3200">
                <a:solidFill>
                  <a:schemeClr val="dk1"/>
                </a:solidFill>
              </a:rPr>
              <a:t>Seller</a:t>
            </a:r>
            <a:r>
              <a:rPr lang="ja-JP" sz="3200">
                <a:solidFill>
                  <a:schemeClr val="dk1"/>
                </a:solidFill>
              </a:rPr>
              <a:t>情報を入力してください</a:t>
            </a:r>
            <a:endParaRPr sz="3200">
              <a:solidFill>
                <a:schemeClr val="dk1"/>
              </a:solidFill>
            </a:endParaRPr>
          </a:p>
          <a:p>
            <a:pPr indent="0" lvl="0" marL="0" rtl="0" algn="l">
              <a:lnSpc>
                <a:spcPct val="115000"/>
              </a:lnSpc>
              <a:spcBef>
                <a:spcPts val="0"/>
              </a:spcBef>
              <a:spcAft>
                <a:spcPts val="0"/>
              </a:spcAft>
              <a:buClr>
                <a:schemeClr val="dk1"/>
              </a:buClr>
              <a:buFont typeface="Arial"/>
              <a:buNone/>
            </a:pPr>
            <a:r>
              <a:rPr lang="ja-JP" sz="3200">
                <a:solidFill>
                  <a:schemeClr val="dk1"/>
                </a:solidFill>
              </a:rPr>
              <a:t>　 Shipperと同じ場合、チェックボックスを選択すると自動コピーされます</a:t>
            </a:r>
            <a:endParaRPr sz="3200">
              <a:solidFill>
                <a:schemeClr val="dk1"/>
              </a:solidFill>
            </a:endParaRPr>
          </a:p>
        </p:txBody>
      </p:sp>
      <p:pic>
        <p:nvPicPr>
          <p:cNvPr id="207" name="Google Shape;207;g310ac6a3b9c_0_26"/>
          <p:cNvPicPr preferRelativeResize="0"/>
          <p:nvPr/>
        </p:nvPicPr>
        <p:blipFill>
          <a:blip r:embed="rId3">
            <a:alphaModFix/>
          </a:blip>
          <a:stretch>
            <a:fillRect/>
          </a:stretch>
        </p:blipFill>
        <p:spPr>
          <a:xfrm>
            <a:off x="747500" y="5176475"/>
            <a:ext cx="13747051" cy="7996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g310ac6a3b9c_0_39"/>
          <p:cNvPicPr preferRelativeResize="0"/>
          <p:nvPr/>
        </p:nvPicPr>
        <p:blipFill>
          <a:blip r:embed="rId3">
            <a:alphaModFix/>
          </a:blip>
          <a:stretch>
            <a:fillRect/>
          </a:stretch>
        </p:blipFill>
        <p:spPr>
          <a:xfrm>
            <a:off x="780275" y="6439350"/>
            <a:ext cx="10242376" cy="4381349"/>
          </a:xfrm>
          <a:prstGeom prst="rect">
            <a:avLst/>
          </a:prstGeom>
          <a:noFill/>
          <a:ln>
            <a:noFill/>
          </a:ln>
        </p:spPr>
      </p:pic>
      <p:sp>
        <p:nvSpPr>
          <p:cNvPr id="213" name="Google Shape;213;g310ac6a3b9c_0_39"/>
          <p:cNvSpPr txBox="1"/>
          <p:nvPr>
            <p:ph idx="12" type="sldNum"/>
          </p:nvPr>
        </p:nvSpPr>
        <p:spPr>
          <a:xfrm>
            <a:off x="386866" y="12959862"/>
            <a:ext cx="4114800" cy="48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fld id="{00000000-1234-1234-1234-123412341234}" type="slidenum">
              <a:rPr lang="ja-JP" sz="3200"/>
              <a:t>‹#›</a:t>
            </a:fld>
            <a:endParaRPr sz="3200"/>
          </a:p>
        </p:txBody>
      </p:sp>
      <p:sp>
        <p:nvSpPr>
          <p:cNvPr id="214" name="Google Shape;214;g310ac6a3b9c_0_39"/>
          <p:cNvSpPr txBox="1"/>
          <p:nvPr>
            <p:ph type="title"/>
          </p:nvPr>
        </p:nvSpPr>
        <p:spPr>
          <a:xfrm>
            <a:off x="3710000" y="398475"/>
            <a:ext cx="15001800" cy="105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BD0F72"/>
              </a:buClr>
              <a:buSzPts val="5000"/>
              <a:buFont typeface="Arial Black"/>
              <a:buNone/>
            </a:pPr>
            <a:r>
              <a:rPr lang="ja-JP"/>
              <a:t>B/L Input - EU Customs Information</a:t>
            </a:r>
            <a:r>
              <a:rPr lang="ja-JP"/>
              <a:t>(3)</a:t>
            </a:r>
            <a:endParaRPr/>
          </a:p>
        </p:txBody>
      </p:sp>
      <p:sp>
        <p:nvSpPr>
          <p:cNvPr id="215" name="Google Shape;215;g310ac6a3b9c_0_39"/>
          <p:cNvSpPr txBox="1"/>
          <p:nvPr/>
        </p:nvSpPr>
        <p:spPr>
          <a:xfrm>
            <a:off x="732600" y="1635150"/>
            <a:ext cx="16368900" cy="17178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ja-JP" sz="3200"/>
              <a:t>＜</a:t>
            </a:r>
            <a:r>
              <a:rPr b="1" lang="ja-JP" sz="3200"/>
              <a:t>F11の場合</a:t>
            </a:r>
            <a:r>
              <a:rPr b="1" lang="ja-JP" sz="3200"/>
              <a:t>＞</a:t>
            </a:r>
            <a:endParaRPr b="1" sz="3200"/>
          </a:p>
          <a:p>
            <a:pPr indent="0" lvl="0" marL="0" marR="0" rtl="0" algn="l">
              <a:lnSpc>
                <a:spcPct val="115000"/>
              </a:lnSpc>
              <a:spcBef>
                <a:spcPts val="0"/>
              </a:spcBef>
              <a:spcAft>
                <a:spcPts val="0"/>
              </a:spcAft>
              <a:buNone/>
            </a:pPr>
            <a:r>
              <a:rPr b="0" i="0" lang="ja-JP" sz="3200" u="none" cap="none" strike="noStrike">
                <a:solidFill>
                  <a:srgbClr val="000000"/>
                </a:solidFill>
                <a:latin typeface="Arial"/>
                <a:ea typeface="Arial"/>
                <a:cs typeface="Arial"/>
                <a:sym typeface="Arial"/>
              </a:rPr>
              <a:t>① </a:t>
            </a:r>
            <a:r>
              <a:rPr lang="ja-JP" sz="3200"/>
              <a:t>海上運賃の支払い方法を選択してください</a:t>
            </a:r>
            <a:endParaRPr sz="3200"/>
          </a:p>
          <a:p>
            <a:pPr indent="0" lvl="0" marL="0" marR="0" rtl="0" algn="l">
              <a:lnSpc>
                <a:spcPct val="115000"/>
              </a:lnSpc>
              <a:spcBef>
                <a:spcPts val="0"/>
              </a:spcBef>
              <a:spcAft>
                <a:spcPts val="0"/>
              </a:spcAft>
              <a:buNone/>
            </a:pPr>
            <a:r>
              <a:rPr lang="ja-JP" sz="3200"/>
              <a:t>② </a:t>
            </a:r>
            <a:r>
              <a:rPr lang="ja-JP" sz="3200"/>
              <a:t>ページ最下部にHouse BL欄が表示されます。各HBL情報を入力ください</a:t>
            </a:r>
            <a:endParaRPr sz="3200"/>
          </a:p>
        </p:txBody>
      </p:sp>
      <p:pic>
        <p:nvPicPr>
          <p:cNvPr id="216" name="Google Shape;216;g310ac6a3b9c_0_39"/>
          <p:cNvPicPr preferRelativeResize="0"/>
          <p:nvPr/>
        </p:nvPicPr>
        <p:blipFill>
          <a:blip r:embed="rId4">
            <a:alphaModFix/>
          </a:blip>
          <a:stretch>
            <a:fillRect/>
          </a:stretch>
        </p:blipFill>
        <p:spPr>
          <a:xfrm>
            <a:off x="732600" y="3869550"/>
            <a:ext cx="11428901" cy="2358850"/>
          </a:xfrm>
          <a:prstGeom prst="rect">
            <a:avLst/>
          </a:prstGeom>
          <a:noFill/>
          <a:ln>
            <a:noFill/>
          </a:ln>
        </p:spPr>
      </p:pic>
      <p:sp>
        <p:nvSpPr>
          <p:cNvPr id="217" name="Google Shape;217;g310ac6a3b9c_0_39"/>
          <p:cNvSpPr/>
          <p:nvPr/>
        </p:nvSpPr>
        <p:spPr>
          <a:xfrm>
            <a:off x="2755350" y="8236125"/>
            <a:ext cx="6305100" cy="1476000"/>
          </a:xfrm>
          <a:prstGeom prst="wedgeRectCallout">
            <a:avLst>
              <a:gd fmla="val 48667" name="adj1"/>
              <a:gd fmla="val -115327" name="adj2"/>
            </a:avLst>
          </a:prstGeom>
          <a:solidFill>
            <a:schemeClr val="lt1"/>
          </a:solidFill>
          <a:ln cap="flat" cmpd="sng" w="28575">
            <a:solidFill>
              <a:srgbClr val="BD0F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None/>
            </a:pPr>
            <a:r>
              <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None/>
            </a:pPr>
            <a:r>
              <a:rPr lang="ja-JP" sz="2400">
                <a:solidFill>
                  <a:schemeClr val="dk1"/>
                </a:solidFill>
              </a:rPr>
              <a:t>+をクリックすると、HBL入力フォームが</a:t>
            </a:r>
            <a:endParaRPr sz="2400">
              <a:solidFill>
                <a:schemeClr val="dk1"/>
              </a:solidFill>
            </a:endParaRPr>
          </a:p>
          <a:p>
            <a:pPr indent="0" lvl="0" marL="0" marR="0" rtl="0" algn="l">
              <a:lnSpc>
                <a:spcPct val="100000"/>
              </a:lnSpc>
              <a:spcBef>
                <a:spcPts val="1200"/>
              </a:spcBef>
              <a:spcAft>
                <a:spcPts val="0"/>
              </a:spcAft>
              <a:buNone/>
            </a:pPr>
            <a:r>
              <a:rPr lang="ja-JP" sz="2400">
                <a:solidFill>
                  <a:schemeClr val="dk1"/>
                </a:solidFill>
              </a:rPr>
              <a:t>別ウィンドウで表示されます</a:t>
            </a:r>
            <a:endParaRPr i="0" sz="2400" u="none" cap="none" strike="noStrike">
              <a:solidFill>
                <a:schemeClr val="dk1"/>
              </a:solidFill>
            </a:endParaRPr>
          </a:p>
          <a:p>
            <a:pPr indent="0" lvl="0" marL="0" marR="0" rtl="0" algn="l">
              <a:lnSpc>
                <a:spcPct val="100000"/>
              </a:lnSpc>
              <a:spcBef>
                <a:spcPts val="1200"/>
              </a:spcBef>
              <a:spcAft>
                <a:spcPts val="0"/>
              </a:spcAft>
              <a:buNone/>
            </a:pPr>
            <a:r>
              <a:t/>
            </a:r>
            <a:endParaRPr b="0"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pic>
        <p:nvPicPr>
          <p:cNvPr id="218" name="Google Shape;218;g310ac6a3b9c_0_39"/>
          <p:cNvPicPr preferRelativeResize="0"/>
          <p:nvPr/>
        </p:nvPicPr>
        <p:blipFill>
          <a:blip r:embed="rId5">
            <a:alphaModFix/>
          </a:blip>
          <a:stretch>
            <a:fillRect/>
          </a:stretch>
        </p:blipFill>
        <p:spPr>
          <a:xfrm>
            <a:off x="10146850" y="6713500"/>
            <a:ext cx="7670949" cy="5259249"/>
          </a:xfrm>
          <a:prstGeom prst="rect">
            <a:avLst/>
          </a:prstGeom>
          <a:noFill/>
          <a:ln>
            <a:noFill/>
          </a:ln>
        </p:spPr>
      </p:pic>
      <p:sp>
        <p:nvSpPr>
          <p:cNvPr id="219" name="Google Shape;219;g310ac6a3b9c_0_39"/>
          <p:cNvSpPr/>
          <p:nvPr/>
        </p:nvSpPr>
        <p:spPr>
          <a:xfrm>
            <a:off x="9475975" y="7245525"/>
            <a:ext cx="807600" cy="483000"/>
          </a:xfrm>
          <a:prstGeom prst="rightArrow">
            <a:avLst>
              <a:gd fmla="val 50000" name="adj1"/>
              <a:gd fmla="val 50000" name="adj2"/>
            </a:avLst>
          </a:prstGeom>
          <a:solidFill>
            <a:srgbClr val="BD0F7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310ac6a3b9c_0_52"/>
          <p:cNvSpPr txBox="1"/>
          <p:nvPr>
            <p:ph idx="12" type="sldNum"/>
          </p:nvPr>
        </p:nvSpPr>
        <p:spPr>
          <a:xfrm>
            <a:off x="386866" y="12959862"/>
            <a:ext cx="4114800" cy="48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fld id="{00000000-1234-1234-1234-123412341234}" type="slidenum">
              <a:rPr lang="ja-JP" sz="3200"/>
              <a:t>‹#›</a:t>
            </a:fld>
            <a:endParaRPr sz="3200"/>
          </a:p>
        </p:txBody>
      </p:sp>
      <p:sp>
        <p:nvSpPr>
          <p:cNvPr id="225" name="Google Shape;225;g310ac6a3b9c_0_52"/>
          <p:cNvSpPr txBox="1"/>
          <p:nvPr>
            <p:ph type="title"/>
          </p:nvPr>
        </p:nvSpPr>
        <p:spPr>
          <a:xfrm>
            <a:off x="3710000" y="398475"/>
            <a:ext cx="15001800" cy="1823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BD0F72"/>
              </a:buClr>
              <a:buSzPts val="5000"/>
              <a:buFont typeface="Arial Black"/>
              <a:buNone/>
            </a:pPr>
            <a:r>
              <a:rPr lang="ja-JP"/>
              <a:t>B/L Input - EU Customs Information</a:t>
            </a:r>
            <a:r>
              <a:rPr lang="ja-JP"/>
              <a:t>(4)</a:t>
            </a:r>
            <a:endParaRPr/>
          </a:p>
        </p:txBody>
      </p:sp>
      <p:sp>
        <p:nvSpPr>
          <p:cNvPr id="226" name="Google Shape;226;g310ac6a3b9c_0_52"/>
          <p:cNvSpPr txBox="1"/>
          <p:nvPr/>
        </p:nvSpPr>
        <p:spPr>
          <a:xfrm>
            <a:off x="732600" y="1635150"/>
            <a:ext cx="16368900" cy="17178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ja-JP" sz="3200"/>
              <a:t>＜F1</a:t>
            </a:r>
            <a:r>
              <a:rPr b="1" lang="ja-JP" sz="3200"/>
              <a:t>2</a:t>
            </a:r>
            <a:r>
              <a:rPr b="1" lang="ja-JP" sz="3200"/>
              <a:t>の場合＞</a:t>
            </a:r>
            <a:endParaRPr b="1" sz="3200"/>
          </a:p>
          <a:p>
            <a:pPr indent="0" lvl="0" marL="0" marR="0" rtl="0" algn="l">
              <a:lnSpc>
                <a:spcPct val="115000"/>
              </a:lnSpc>
              <a:spcBef>
                <a:spcPts val="0"/>
              </a:spcBef>
              <a:spcAft>
                <a:spcPts val="0"/>
              </a:spcAft>
              <a:buNone/>
            </a:pPr>
            <a:r>
              <a:rPr b="0" i="0" lang="ja-JP" sz="3200" u="none" cap="none" strike="noStrike">
                <a:solidFill>
                  <a:srgbClr val="000000"/>
                </a:solidFill>
                <a:latin typeface="Arial"/>
                <a:ea typeface="Arial"/>
                <a:cs typeface="Arial"/>
                <a:sym typeface="Arial"/>
              </a:rPr>
              <a:t>① </a:t>
            </a:r>
            <a:r>
              <a:rPr lang="ja-JP" sz="3200"/>
              <a:t>EORI NOを入力してください</a:t>
            </a:r>
            <a:r>
              <a:rPr lang="ja-JP" sz="3200">
                <a:solidFill>
                  <a:schemeClr val="dk1"/>
                </a:solidFill>
              </a:rPr>
              <a:t>（2Country Code + MAX 15 Alphanumeric）</a:t>
            </a:r>
            <a:endParaRPr sz="3200"/>
          </a:p>
          <a:p>
            <a:pPr indent="0" lvl="0" marL="0" marR="0" rtl="0" algn="l">
              <a:lnSpc>
                <a:spcPct val="115000"/>
              </a:lnSpc>
              <a:spcBef>
                <a:spcPts val="0"/>
              </a:spcBef>
              <a:spcAft>
                <a:spcPts val="0"/>
              </a:spcAft>
              <a:buNone/>
            </a:pPr>
            <a:r>
              <a:rPr lang="ja-JP" sz="3200"/>
              <a:t>②</a:t>
            </a:r>
            <a:r>
              <a:rPr lang="ja-JP" sz="3200"/>
              <a:t> </a:t>
            </a:r>
            <a:r>
              <a:rPr lang="ja-JP" sz="3200">
                <a:solidFill>
                  <a:schemeClr val="dk1"/>
                </a:solidFill>
              </a:rPr>
              <a:t>海上運賃の支払い方法を選択してください</a:t>
            </a:r>
            <a:endParaRPr sz="3200">
              <a:solidFill>
                <a:schemeClr val="dk1"/>
              </a:solidFill>
            </a:endParaRPr>
          </a:p>
        </p:txBody>
      </p:sp>
      <p:pic>
        <p:nvPicPr>
          <p:cNvPr id="227" name="Google Shape;227;g310ac6a3b9c_0_52"/>
          <p:cNvPicPr preferRelativeResize="0"/>
          <p:nvPr/>
        </p:nvPicPr>
        <p:blipFill>
          <a:blip r:embed="rId3">
            <a:alphaModFix/>
          </a:blip>
          <a:stretch>
            <a:fillRect/>
          </a:stretch>
        </p:blipFill>
        <p:spPr>
          <a:xfrm>
            <a:off x="720411" y="3985350"/>
            <a:ext cx="16698076" cy="5345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310ac6a3b9c_0_46"/>
          <p:cNvSpPr txBox="1"/>
          <p:nvPr>
            <p:ph idx="12" type="sldNum"/>
          </p:nvPr>
        </p:nvSpPr>
        <p:spPr>
          <a:xfrm>
            <a:off x="386866" y="12959862"/>
            <a:ext cx="4114800" cy="48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fld id="{00000000-1234-1234-1234-123412341234}" type="slidenum">
              <a:rPr lang="ja-JP" sz="3200"/>
              <a:t>‹#›</a:t>
            </a:fld>
            <a:endParaRPr sz="3200"/>
          </a:p>
        </p:txBody>
      </p:sp>
      <p:sp>
        <p:nvSpPr>
          <p:cNvPr id="233" name="Google Shape;233;g310ac6a3b9c_0_46"/>
          <p:cNvSpPr txBox="1"/>
          <p:nvPr>
            <p:ph type="title"/>
          </p:nvPr>
        </p:nvSpPr>
        <p:spPr>
          <a:xfrm>
            <a:off x="3710000" y="398475"/>
            <a:ext cx="15001800" cy="11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BD0F72"/>
              </a:buClr>
              <a:buSzPts val="5000"/>
              <a:buFont typeface="Arial Black"/>
              <a:buNone/>
            </a:pPr>
            <a:r>
              <a:rPr lang="ja-JP"/>
              <a:t>B/L Input - EU Customs Information</a:t>
            </a:r>
            <a:r>
              <a:rPr lang="ja-JP"/>
              <a:t>(5)</a:t>
            </a:r>
            <a:endParaRPr/>
          </a:p>
        </p:txBody>
      </p:sp>
      <p:sp>
        <p:nvSpPr>
          <p:cNvPr id="234" name="Google Shape;234;g310ac6a3b9c_0_46"/>
          <p:cNvSpPr txBox="1"/>
          <p:nvPr/>
        </p:nvSpPr>
        <p:spPr>
          <a:xfrm>
            <a:off x="732600" y="1635150"/>
            <a:ext cx="16368900" cy="2284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ja-JP" sz="3200"/>
              <a:t>＜F1</a:t>
            </a:r>
            <a:r>
              <a:rPr b="1" lang="ja-JP" sz="3200"/>
              <a:t>3</a:t>
            </a:r>
            <a:r>
              <a:rPr b="1" lang="ja-JP" sz="3200"/>
              <a:t>の場合＞</a:t>
            </a:r>
            <a:endParaRPr b="1" sz="3200"/>
          </a:p>
          <a:p>
            <a:pPr indent="0" lvl="0" marL="0" rtl="0" algn="l">
              <a:lnSpc>
                <a:spcPct val="115000"/>
              </a:lnSpc>
              <a:spcBef>
                <a:spcPts val="0"/>
              </a:spcBef>
              <a:spcAft>
                <a:spcPts val="0"/>
              </a:spcAft>
              <a:buNone/>
            </a:pPr>
            <a:r>
              <a:rPr lang="ja-JP" sz="3200">
                <a:solidFill>
                  <a:schemeClr val="dk1"/>
                </a:solidFill>
              </a:rPr>
              <a:t>① EORI NOを入力してください（2Country Code + MAX 15 Alphanumeric）</a:t>
            </a:r>
            <a:endParaRPr sz="3200">
              <a:solidFill>
                <a:schemeClr val="dk1"/>
              </a:solidFill>
            </a:endParaRPr>
          </a:p>
          <a:p>
            <a:pPr indent="0" lvl="0" marL="0" rtl="0" algn="l">
              <a:lnSpc>
                <a:spcPct val="115000"/>
              </a:lnSpc>
              <a:spcBef>
                <a:spcPts val="0"/>
              </a:spcBef>
              <a:spcAft>
                <a:spcPts val="0"/>
              </a:spcAft>
              <a:buClr>
                <a:schemeClr val="dk1"/>
              </a:buClr>
              <a:buFont typeface="Arial"/>
              <a:buNone/>
            </a:pPr>
            <a:r>
              <a:rPr lang="ja-JP" sz="3200">
                <a:solidFill>
                  <a:schemeClr val="dk1"/>
                </a:solidFill>
              </a:rPr>
              <a:t>② 海上運賃の支払い方法を選択してください</a:t>
            </a:r>
            <a:endParaRPr sz="3200"/>
          </a:p>
          <a:p>
            <a:pPr indent="0" lvl="0" marL="0" marR="0" rtl="0" algn="l">
              <a:lnSpc>
                <a:spcPct val="115000"/>
              </a:lnSpc>
              <a:spcBef>
                <a:spcPts val="0"/>
              </a:spcBef>
              <a:spcAft>
                <a:spcPts val="0"/>
              </a:spcAft>
              <a:buNone/>
            </a:pPr>
            <a:r>
              <a:t/>
            </a:r>
            <a:endParaRPr sz="3200">
              <a:solidFill>
                <a:schemeClr val="dk1"/>
              </a:solidFill>
            </a:endParaRPr>
          </a:p>
        </p:txBody>
      </p:sp>
      <p:pic>
        <p:nvPicPr>
          <p:cNvPr id="235" name="Google Shape;235;g310ac6a3b9c_0_46"/>
          <p:cNvPicPr preferRelativeResize="0"/>
          <p:nvPr/>
        </p:nvPicPr>
        <p:blipFill>
          <a:blip r:embed="rId3">
            <a:alphaModFix/>
          </a:blip>
          <a:stretch>
            <a:fillRect/>
          </a:stretch>
        </p:blipFill>
        <p:spPr>
          <a:xfrm>
            <a:off x="764788" y="3850475"/>
            <a:ext cx="16456926" cy="53929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0"/>
          <p:cNvSpPr txBox="1"/>
          <p:nvPr>
            <p:ph idx="12" type="sldNum"/>
          </p:nvPr>
        </p:nvSpPr>
        <p:spPr>
          <a:xfrm>
            <a:off x="386866" y="12959862"/>
            <a:ext cx="4114800" cy="48308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fld id="{00000000-1234-1234-1234-123412341234}" type="slidenum">
              <a:rPr lang="ja-JP" sz="3200"/>
              <a:t>‹#›</a:t>
            </a:fld>
            <a:endParaRPr sz="3200"/>
          </a:p>
        </p:txBody>
      </p:sp>
      <p:sp>
        <p:nvSpPr>
          <p:cNvPr id="241" name="Google Shape;241;p20"/>
          <p:cNvSpPr txBox="1"/>
          <p:nvPr>
            <p:ph type="title"/>
          </p:nvPr>
        </p:nvSpPr>
        <p:spPr>
          <a:xfrm>
            <a:off x="3709988" y="398463"/>
            <a:ext cx="14171612" cy="7159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BD0F72"/>
              </a:buClr>
              <a:buSzPts val="5000"/>
              <a:buFont typeface="Arial Black"/>
              <a:buNone/>
            </a:pPr>
            <a:r>
              <a:rPr lang="ja-JP"/>
              <a:t>B/L Input - </a:t>
            </a:r>
            <a:r>
              <a:rPr lang="ja-JP"/>
              <a:t>B/L Information</a:t>
            </a:r>
            <a:endParaRPr/>
          </a:p>
        </p:txBody>
      </p:sp>
      <p:sp>
        <p:nvSpPr>
          <p:cNvPr id="242" name="Google Shape;242;p20"/>
          <p:cNvSpPr txBox="1"/>
          <p:nvPr/>
        </p:nvSpPr>
        <p:spPr>
          <a:xfrm>
            <a:off x="732600" y="1711350"/>
            <a:ext cx="15908400" cy="39834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0" i="0" lang="ja-JP" sz="3200" u="none" cap="none" strike="noStrike">
                <a:solidFill>
                  <a:srgbClr val="000000"/>
                </a:solidFill>
                <a:latin typeface="Arial"/>
                <a:ea typeface="Arial"/>
                <a:cs typeface="Arial"/>
                <a:sym typeface="Arial"/>
              </a:rPr>
              <a:t>① B/L TYPE </a:t>
            </a:r>
            <a:r>
              <a:rPr lang="ja-JP" sz="3200"/>
              <a:t>(Original BL/Sea Waybill)</a:t>
            </a:r>
            <a:r>
              <a:rPr b="0" i="0" lang="ja-JP" sz="3200" u="none" cap="none" strike="noStrike">
                <a:solidFill>
                  <a:srgbClr val="000000"/>
                </a:solidFill>
                <a:latin typeface="Arial"/>
                <a:ea typeface="Arial"/>
                <a:cs typeface="Arial"/>
                <a:sym typeface="Arial"/>
              </a:rPr>
              <a:t>を選択</a:t>
            </a:r>
            <a:r>
              <a:rPr lang="ja-JP" sz="3200"/>
              <a:t>してください</a:t>
            </a:r>
            <a:endParaRPr b="0" i="0" sz="3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0" i="0" lang="ja-JP" sz="3200" u="none" cap="none" strike="noStrike">
                <a:solidFill>
                  <a:srgbClr val="000000"/>
                </a:solidFill>
                <a:latin typeface="Arial"/>
                <a:ea typeface="Arial"/>
                <a:cs typeface="Arial"/>
                <a:sym typeface="Arial"/>
              </a:rPr>
              <a:t>② Freight Term </a:t>
            </a:r>
            <a:r>
              <a:rPr lang="ja-JP" sz="3200"/>
              <a:t>(Prepaid/Collect)</a:t>
            </a:r>
            <a:r>
              <a:rPr b="0" i="0" lang="ja-JP" sz="3200" u="none" cap="none" strike="noStrike">
                <a:solidFill>
                  <a:srgbClr val="000000"/>
                </a:solidFill>
                <a:latin typeface="Arial"/>
                <a:ea typeface="Arial"/>
                <a:cs typeface="Arial"/>
                <a:sym typeface="Arial"/>
              </a:rPr>
              <a:t>を選択</a:t>
            </a:r>
            <a:r>
              <a:rPr lang="ja-JP" sz="3200">
                <a:solidFill>
                  <a:schemeClr val="dk1"/>
                </a:solidFill>
              </a:rPr>
              <a:t>してください</a:t>
            </a:r>
            <a:endParaRPr b="0" i="0" sz="3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0" i="0" lang="ja-JP" sz="3200" u="none" cap="none" strike="noStrike">
                <a:solidFill>
                  <a:srgbClr val="000000"/>
                </a:solidFill>
                <a:latin typeface="Arial"/>
                <a:ea typeface="Arial"/>
                <a:cs typeface="Arial"/>
                <a:sym typeface="Arial"/>
              </a:rPr>
              <a:t>③ </a:t>
            </a:r>
            <a:r>
              <a:rPr lang="ja-JP" sz="3200"/>
              <a:t>Remark欄に以下内容を入力ください。</a:t>
            </a:r>
            <a:endParaRPr sz="3200"/>
          </a:p>
          <a:p>
            <a:pPr indent="0" lvl="0" marL="0" marR="0" rtl="0" algn="l">
              <a:lnSpc>
                <a:spcPct val="115000"/>
              </a:lnSpc>
              <a:spcBef>
                <a:spcPts val="0"/>
              </a:spcBef>
              <a:spcAft>
                <a:spcPts val="0"/>
              </a:spcAft>
              <a:buNone/>
            </a:pPr>
            <a:r>
              <a:rPr lang="ja-JP" sz="3200"/>
              <a:t>　 </a:t>
            </a:r>
            <a:r>
              <a:rPr b="0" i="0" lang="ja-JP" sz="3200" u="none" cap="none" strike="noStrike">
                <a:solidFill>
                  <a:srgbClr val="000000"/>
                </a:solidFill>
                <a:latin typeface="Arial"/>
                <a:ea typeface="Arial"/>
                <a:cs typeface="Arial"/>
                <a:sym typeface="Arial"/>
              </a:rPr>
              <a:t>B/L発行地 </a:t>
            </a:r>
            <a:r>
              <a:rPr lang="ja-JP" sz="3200"/>
              <a:t>、</a:t>
            </a:r>
            <a:r>
              <a:rPr lang="ja-JP" sz="3200">
                <a:solidFill>
                  <a:schemeClr val="dk1"/>
                </a:solidFill>
              </a:rPr>
              <a:t>運賃入金地、Original BL希望発行部数</a:t>
            </a:r>
            <a:endParaRPr sz="3200">
              <a:solidFill>
                <a:schemeClr val="dk1"/>
              </a:solidFill>
            </a:endParaRPr>
          </a:p>
          <a:p>
            <a:pPr indent="0" lvl="0" marL="0" marR="0" rtl="0" algn="l">
              <a:lnSpc>
                <a:spcPct val="115000"/>
              </a:lnSpc>
              <a:spcBef>
                <a:spcPts val="0"/>
              </a:spcBef>
              <a:spcAft>
                <a:spcPts val="0"/>
              </a:spcAft>
              <a:buNone/>
            </a:pPr>
            <a:r>
              <a:rPr lang="ja-JP" sz="3200"/>
              <a:t>　 例）</a:t>
            </a:r>
            <a:r>
              <a:rPr lang="ja-JP" sz="3200">
                <a:solidFill>
                  <a:schemeClr val="dk1"/>
                </a:solidFill>
              </a:rPr>
              <a:t>B/L発行地 ⇒ </a:t>
            </a:r>
            <a:r>
              <a:rPr b="0" i="0" lang="ja-JP" sz="3200" u="none" cap="none" strike="noStrike">
                <a:solidFill>
                  <a:srgbClr val="000000"/>
                </a:solidFill>
                <a:latin typeface="Arial"/>
                <a:ea typeface="Arial"/>
                <a:cs typeface="Arial"/>
                <a:sym typeface="Arial"/>
              </a:rPr>
              <a:t>B/L Issue at TYO</a:t>
            </a:r>
            <a:endParaRPr sz="3200"/>
          </a:p>
          <a:p>
            <a:pPr indent="0" lvl="0" marL="0" marR="0" rtl="0" algn="l">
              <a:lnSpc>
                <a:spcPct val="115000"/>
              </a:lnSpc>
              <a:spcBef>
                <a:spcPts val="0"/>
              </a:spcBef>
              <a:spcAft>
                <a:spcPts val="0"/>
              </a:spcAft>
              <a:buNone/>
            </a:pPr>
            <a:r>
              <a:rPr b="0" i="0" lang="ja-JP" sz="3200" u="none" cap="none" strike="noStrike">
                <a:solidFill>
                  <a:srgbClr val="000000"/>
                </a:solidFill>
                <a:latin typeface="Arial"/>
                <a:ea typeface="Arial"/>
                <a:cs typeface="Arial"/>
                <a:sym typeface="Arial"/>
              </a:rPr>
              <a:t>　</a:t>
            </a:r>
            <a:r>
              <a:rPr lang="ja-JP" sz="3200"/>
              <a:t>　　  </a:t>
            </a:r>
            <a:r>
              <a:rPr b="0" i="0" lang="ja-JP" sz="3200" u="none" cap="none" strike="noStrike">
                <a:solidFill>
                  <a:srgbClr val="000000"/>
                </a:solidFill>
                <a:latin typeface="Arial"/>
                <a:ea typeface="Arial"/>
                <a:cs typeface="Arial"/>
                <a:sym typeface="Arial"/>
              </a:rPr>
              <a:t>運賃入金地 ⇒ FRT Paid at OSA</a:t>
            </a:r>
            <a:endParaRPr b="0" i="0" sz="3200" u="none" cap="none" strike="noStrike">
              <a:solidFill>
                <a:srgbClr val="000000"/>
              </a:solidFill>
              <a:latin typeface="Arial"/>
              <a:ea typeface="Arial"/>
              <a:cs typeface="Arial"/>
              <a:sym typeface="Arial"/>
            </a:endParaRPr>
          </a:p>
          <a:p>
            <a:pPr indent="0" lvl="0" marL="0" rtl="0" algn="l">
              <a:lnSpc>
                <a:spcPct val="115000"/>
              </a:lnSpc>
              <a:spcBef>
                <a:spcPts val="0"/>
              </a:spcBef>
              <a:spcAft>
                <a:spcPts val="0"/>
              </a:spcAft>
              <a:buNone/>
            </a:pPr>
            <a:r>
              <a:rPr lang="ja-JP" sz="3200">
                <a:solidFill>
                  <a:schemeClr val="dk1"/>
                </a:solidFill>
              </a:rPr>
              <a:t>　　　  </a:t>
            </a:r>
            <a:r>
              <a:rPr lang="ja-JP" sz="3200">
                <a:solidFill>
                  <a:schemeClr val="dk1"/>
                </a:solidFill>
              </a:rPr>
              <a:t>Original BL希望発行部数 ⇒ Number of Original BL:3</a:t>
            </a:r>
            <a:endParaRPr sz="3200"/>
          </a:p>
        </p:txBody>
      </p:sp>
      <p:pic>
        <p:nvPicPr>
          <p:cNvPr id="243" name="Google Shape;243;p20"/>
          <p:cNvPicPr preferRelativeResize="0"/>
          <p:nvPr/>
        </p:nvPicPr>
        <p:blipFill>
          <a:blip r:embed="rId3">
            <a:alphaModFix/>
          </a:blip>
          <a:stretch>
            <a:fillRect/>
          </a:stretch>
        </p:blipFill>
        <p:spPr>
          <a:xfrm>
            <a:off x="752100" y="6019801"/>
            <a:ext cx="16607874" cy="4001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
          <p:cNvSpPr txBox="1"/>
          <p:nvPr>
            <p:ph idx="1" type="body"/>
          </p:nvPr>
        </p:nvSpPr>
        <p:spPr>
          <a:xfrm>
            <a:off x="764650" y="1819875"/>
            <a:ext cx="16888800" cy="114237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rPr lang="ja-JP" sz="3600"/>
              <a:t>・</a:t>
            </a:r>
            <a:r>
              <a:rPr lang="ja-JP" sz="3600">
                <a:solidFill>
                  <a:schemeClr val="dk1"/>
                </a:solidFill>
                <a:uFill>
                  <a:noFill/>
                </a:uFill>
                <a:latin typeface="Arial"/>
                <a:ea typeface="Arial"/>
                <a:cs typeface="Arial"/>
                <a:sym typeface="Arial"/>
                <a:hlinkClick action="ppaction://hlinksldjump" r:id="rId3">
                  <a:extLst>
                    <a:ext uri="{A12FA001-AC4F-418D-AE19-62706E023703}">
                      <ahyp:hlinkClr val="tx"/>
                    </a:ext>
                  </a:extLst>
                </a:hlinkClick>
              </a:rPr>
              <a:t>ユーザーID登録方</a:t>
            </a:r>
            <a:r>
              <a:rPr lang="ja-JP" sz="3600">
                <a:solidFill>
                  <a:schemeClr val="dk1"/>
                </a:solidFill>
                <a:uFill>
                  <a:noFill/>
                </a:uFill>
                <a:latin typeface="Arial"/>
                <a:ea typeface="Arial"/>
                <a:cs typeface="Arial"/>
                <a:sym typeface="Arial"/>
                <a:hlinkClick action="ppaction://hlinksldjump" r:id="rId4">
                  <a:extLst>
                    <a:ext uri="{A12FA001-AC4F-418D-AE19-62706E023703}">
                      <ahyp:hlinkClr val="tx"/>
                    </a:ext>
                  </a:extLst>
                </a:hlinkClick>
              </a:rPr>
              <a:t>法</a:t>
            </a:r>
            <a:r>
              <a:rPr lang="ja-JP" sz="3600">
                <a:solidFill>
                  <a:schemeClr val="dk1"/>
                </a:solidFill>
                <a:uFill>
                  <a:noFill/>
                </a:uFill>
                <a:hlinkClick action="ppaction://hlinksldjump" r:id="rId5">
                  <a:extLst>
                    <a:ext uri="{A12FA001-AC4F-418D-AE19-62706E023703}">
                      <ahyp:hlinkClr val="tx"/>
                    </a:ext>
                  </a:extLst>
                </a:hlinkClick>
              </a:rPr>
              <a:t>.....</a:t>
            </a:r>
            <a:r>
              <a:rPr lang="ja-JP" sz="3600">
                <a:solidFill>
                  <a:schemeClr val="dk1"/>
                </a:solidFill>
                <a:uFill>
                  <a:noFill/>
                </a:uFill>
                <a:hlinkClick action="ppaction://hlinksldjump" r:id="rId6">
                  <a:extLst>
                    <a:ext uri="{A12FA001-AC4F-418D-AE19-62706E023703}">
                      <ahyp:hlinkClr val="tx"/>
                    </a:ext>
                  </a:extLst>
                </a:hlinkClick>
              </a:rPr>
              <a:t>....................</a:t>
            </a:r>
            <a:r>
              <a:rPr lang="ja-JP" sz="3600">
                <a:solidFill>
                  <a:schemeClr val="dk1"/>
                </a:solidFill>
                <a:uFill>
                  <a:noFill/>
                </a:uFill>
                <a:hlinkClick action="ppaction://hlinksldjump" r:id="rId7">
                  <a:extLst>
                    <a:ext uri="{A12FA001-AC4F-418D-AE19-62706E023703}">
                      <ahyp:hlinkClr val="tx"/>
                    </a:ext>
                  </a:extLst>
                </a:hlinkClick>
              </a:rPr>
              <a:t>...</a:t>
            </a:r>
            <a:r>
              <a:rPr lang="ja-JP" sz="3600">
                <a:solidFill>
                  <a:schemeClr val="dk1"/>
                </a:solidFill>
                <a:uFill>
                  <a:noFill/>
                </a:uFill>
                <a:hlinkClick action="ppaction://hlinksldjump" r:id="rId8">
                  <a:extLst>
                    <a:ext uri="{A12FA001-AC4F-418D-AE19-62706E023703}">
                      <ahyp:hlinkClr val="tx"/>
                    </a:ext>
                  </a:extLst>
                </a:hlinkClick>
              </a:rPr>
              <a:t>................................................................4</a:t>
            </a:r>
            <a:endParaRPr sz="3600">
              <a:solidFill>
                <a:schemeClr val="dk1"/>
              </a:solidFill>
            </a:endParaRPr>
          </a:p>
          <a:p>
            <a:pPr indent="0" lvl="0" marL="285750" rtl="0" algn="l">
              <a:lnSpc>
                <a:spcPct val="150000"/>
              </a:lnSpc>
              <a:spcBef>
                <a:spcPts val="0"/>
              </a:spcBef>
              <a:spcAft>
                <a:spcPts val="0"/>
              </a:spcAft>
              <a:buSzPts val="4500"/>
              <a:buNone/>
            </a:pPr>
            <a:r>
              <a:rPr lang="ja-JP" sz="3600">
                <a:latin typeface="Arial"/>
                <a:ea typeface="Arial"/>
                <a:cs typeface="Arial"/>
                <a:sym typeface="Arial"/>
              </a:rPr>
              <a:t>　始めてご利用のお客様はユーザー登録が必要です。</a:t>
            </a:r>
            <a:r>
              <a:rPr lang="ja-JP" sz="3600"/>
              <a:t>　　　</a:t>
            </a:r>
            <a:endParaRPr sz="3600">
              <a:latin typeface="Arial"/>
              <a:ea typeface="Arial"/>
              <a:cs typeface="Arial"/>
              <a:sym typeface="Arial"/>
            </a:endParaRPr>
          </a:p>
          <a:p>
            <a:pPr indent="0" lvl="0" marL="0" rtl="0" algn="l">
              <a:lnSpc>
                <a:spcPct val="150000"/>
              </a:lnSpc>
              <a:spcBef>
                <a:spcPts val="0"/>
              </a:spcBef>
              <a:spcAft>
                <a:spcPts val="0"/>
              </a:spcAft>
              <a:buNone/>
            </a:pPr>
            <a:r>
              <a:rPr lang="ja-JP" sz="3600"/>
              <a:t>・</a:t>
            </a:r>
            <a:r>
              <a:rPr lang="ja-JP" sz="3600">
                <a:latin typeface="Arial"/>
                <a:ea typeface="Arial"/>
                <a:cs typeface="Arial"/>
                <a:sym typeface="Arial"/>
              </a:rPr>
              <a:t>輸出B/Lインストラクション手順</a:t>
            </a:r>
            <a:r>
              <a:rPr lang="ja-JP" sz="3600">
                <a:latin typeface="Arial"/>
                <a:ea typeface="Arial"/>
                <a:cs typeface="Arial"/>
                <a:sym typeface="Arial"/>
              </a:rPr>
              <a:t>（</a:t>
            </a:r>
            <a:r>
              <a:rPr lang="ja-JP" sz="3600">
                <a:latin typeface="Arial"/>
                <a:ea typeface="Arial"/>
                <a:cs typeface="Arial"/>
                <a:sym typeface="Arial"/>
              </a:rPr>
              <a:t>Shipping Instruction）</a:t>
            </a:r>
            <a:endParaRPr sz="3600">
              <a:solidFill>
                <a:schemeClr val="dk1"/>
              </a:solidFill>
            </a:endParaRPr>
          </a:p>
          <a:p>
            <a:pPr indent="0" lvl="0" marL="285750" rtl="0" algn="l">
              <a:lnSpc>
                <a:spcPct val="150000"/>
              </a:lnSpc>
              <a:spcBef>
                <a:spcPts val="0"/>
              </a:spcBef>
              <a:spcAft>
                <a:spcPts val="0"/>
              </a:spcAft>
              <a:buSzPts val="4500"/>
              <a:buNone/>
            </a:pPr>
            <a:r>
              <a:rPr lang="ja-JP" sz="3600"/>
              <a:t>　</a:t>
            </a:r>
            <a:r>
              <a:rPr lang="ja-JP" sz="3600">
                <a:solidFill>
                  <a:schemeClr val="dk1"/>
                </a:solidFill>
                <a:uFill>
                  <a:noFill/>
                </a:uFill>
                <a:hlinkClick action="ppaction://hlinksldjump" r:id="rId9">
                  <a:extLst>
                    <a:ext uri="{A12FA001-AC4F-418D-AE19-62706E023703}">
                      <ahyp:hlinkClr val="tx"/>
                    </a:ext>
                  </a:extLst>
                </a:hlinkClick>
              </a:rPr>
              <a:t>SI Submission &amp; </a:t>
            </a:r>
            <a:r>
              <a:rPr lang="ja-JP" sz="3600">
                <a:solidFill>
                  <a:schemeClr val="dk1"/>
                </a:solidFill>
                <a:uFill>
                  <a:noFill/>
                </a:uFill>
                <a:hlinkClick action="ppaction://hlinksldjump" r:id="rId10">
                  <a:extLst>
                    <a:ext uri="{A12FA001-AC4F-418D-AE19-62706E023703}">
                      <ahyp:hlinkClr val="tx"/>
                    </a:ext>
                  </a:extLst>
                </a:hlinkClick>
              </a:rPr>
              <a:t>A</a:t>
            </a:r>
            <a:r>
              <a:rPr lang="ja-JP" sz="3600">
                <a:solidFill>
                  <a:schemeClr val="dk1"/>
                </a:solidFill>
                <a:uFill>
                  <a:noFill/>
                </a:uFill>
                <a:hlinkClick action="ppaction://hlinksldjump" r:id="rId11">
                  <a:extLst>
                    <a:ext uri="{A12FA001-AC4F-418D-AE19-62706E023703}">
                      <ahyp:hlinkClr val="tx"/>
                    </a:ext>
                  </a:extLst>
                </a:hlinkClick>
              </a:rPr>
              <a:t>mendment</a:t>
            </a:r>
            <a:r>
              <a:rPr lang="ja-JP" sz="3600">
                <a:solidFill>
                  <a:schemeClr val="dk1"/>
                </a:solidFill>
                <a:uFill>
                  <a:noFill/>
                </a:uFill>
                <a:hlinkClick action="ppaction://hlinksldjump" r:id="rId12">
                  <a:extLst>
                    <a:ext uri="{A12FA001-AC4F-418D-AE19-62706E023703}">
                      <ahyp:hlinkClr val="tx"/>
                    </a:ext>
                  </a:extLst>
                </a:hlinkClick>
              </a:rPr>
              <a:t>............................................................................6</a:t>
            </a:r>
            <a:endParaRPr sz="3600">
              <a:solidFill>
                <a:schemeClr val="dk1"/>
              </a:solidFill>
            </a:endParaRPr>
          </a:p>
          <a:p>
            <a:pPr indent="0" lvl="0" marL="285750" rtl="0" algn="l">
              <a:lnSpc>
                <a:spcPct val="150000"/>
              </a:lnSpc>
              <a:spcBef>
                <a:spcPts val="0"/>
              </a:spcBef>
              <a:spcAft>
                <a:spcPts val="0"/>
              </a:spcAft>
              <a:buSzPts val="4500"/>
              <a:buNone/>
            </a:pPr>
            <a:r>
              <a:rPr lang="ja-JP" sz="3600">
                <a:solidFill>
                  <a:schemeClr val="dk1"/>
                </a:solidFill>
              </a:rPr>
              <a:t>　</a:t>
            </a:r>
            <a:r>
              <a:rPr lang="ja-JP" sz="3600">
                <a:solidFill>
                  <a:schemeClr val="dk1"/>
                </a:solidFill>
                <a:uFill>
                  <a:noFill/>
                </a:uFill>
                <a:hlinkClick action="ppaction://hlinksldjump" r:id="rId13">
                  <a:extLst>
                    <a:ext uri="{A12FA001-AC4F-418D-AE19-62706E023703}">
                      <ahyp:hlinkClr val="tx"/>
                    </a:ext>
                  </a:extLst>
                </a:hlinkClick>
              </a:rPr>
              <a:t>対象Bookingを検索</a:t>
            </a:r>
            <a:r>
              <a:rPr lang="ja-JP" sz="3600">
                <a:solidFill>
                  <a:schemeClr val="dk1"/>
                </a:solidFill>
                <a:uFill>
                  <a:noFill/>
                </a:uFill>
                <a:hlinkClick action="ppaction://hlinksldjump" r:id="rId14">
                  <a:extLst>
                    <a:ext uri="{A12FA001-AC4F-418D-AE19-62706E023703}">
                      <ahyp:hlinkClr val="tx"/>
                    </a:ext>
                  </a:extLst>
                </a:hlinkClick>
              </a:rPr>
              <a:t>............................................................................................7</a:t>
            </a:r>
            <a:endParaRPr sz="3600">
              <a:solidFill>
                <a:schemeClr val="dk1"/>
              </a:solidFill>
            </a:endParaRPr>
          </a:p>
          <a:p>
            <a:pPr indent="0" lvl="0" marL="285750" rtl="0" algn="l">
              <a:lnSpc>
                <a:spcPct val="150000"/>
              </a:lnSpc>
              <a:spcBef>
                <a:spcPts val="0"/>
              </a:spcBef>
              <a:spcAft>
                <a:spcPts val="0"/>
              </a:spcAft>
              <a:buSzPts val="4500"/>
              <a:buNone/>
            </a:pPr>
            <a:r>
              <a:rPr lang="ja-JP" sz="3600">
                <a:solidFill>
                  <a:schemeClr val="dk1"/>
                </a:solidFill>
              </a:rPr>
              <a:t>　</a:t>
            </a:r>
            <a:r>
              <a:rPr lang="ja-JP" sz="3600">
                <a:solidFill>
                  <a:schemeClr val="dk1"/>
                </a:solidFill>
                <a:uFill>
                  <a:noFill/>
                </a:uFill>
                <a:hlinkClick action="ppaction://hlinksldjump" r:id="rId15">
                  <a:extLst>
                    <a:ext uri="{A12FA001-AC4F-418D-AE19-62706E023703}">
                      <ahyp:hlinkClr val="tx"/>
                    </a:ext>
                  </a:extLst>
                </a:hlinkClick>
              </a:rPr>
              <a:t>対象Bookingを選択</a:t>
            </a:r>
            <a:r>
              <a:rPr lang="ja-JP" sz="3600">
                <a:solidFill>
                  <a:schemeClr val="dk1"/>
                </a:solidFill>
                <a:uFill>
                  <a:noFill/>
                </a:uFill>
                <a:hlinkClick action="ppaction://hlinksldjump" r:id="rId16">
                  <a:extLst>
                    <a:ext uri="{A12FA001-AC4F-418D-AE19-62706E023703}">
                      <ahyp:hlinkClr val="tx"/>
                    </a:ext>
                  </a:extLst>
                </a:hlinkClick>
              </a:rPr>
              <a:t>............................................................................................8</a:t>
            </a:r>
            <a:endParaRPr sz="3600">
              <a:solidFill>
                <a:schemeClr val="dk1"/>
              </a:solidFill>
            </a:endParaRPr>
          </a:p>
          <a:p>
            <a:pPr indent="0" lvl="0" marL="285750" rtl="0" algn="l">
              <a:lnSpc>
                <a:spcPct val="150000"/>
              </a:lnSpc>
              <a:spcBef>
                <a:spcPts val="0"/>
              </a:spcBef>
              <a:spcAft>
                <a:spcPts val="0"/>
              </a:spcAft>
              <a:buSzPts val="4500"/>
              <a:buNone/>
            </a:pPr>
            <a:r>
              <a:rPr lang="ja-JP" sz="3600">
                <a:solidFill>
                  <a:schemeClr val="dk1"/>
                </a:solidFill>
              </a:rPr>
              <a:t>　</a:t>
            </a:r>
            <a:r>
              <a:rPr lang="ja-JP" sz="3600">
                <a:solidFill>
                  <a:schemeClr val="dk1"/>
                </a:solidFill>
                <a:uFill>
                  <a:noFill/>
                </a:uFill>
                <a:hlinkClick action="ppaction://hlinksldjump" r:id="rId17">
                  <a:extLst>
                    <a:ext uri="{A12FA001-AC4F-418D-AE19-62706E023703}">
                      <ahyp:hlinkClr val="tx"/>
                    </a:ext>
                  </a:extLst>
                </a:hlinkClick>
              </a:rPr>
              <a:t>S/I登録前情報</a:t>
            </a:r>
            <a:r>
              <a:rPr lang="ja-JP" sz="3600">
                <a:solidFill>
                  <a:schemeClr val="dk1"/>
                </a:solidFill>
                <a:uFill>
                  <a:noFill/>
                </a:uFill>
                <a:hlinkClick action="ppaction://hlinksldjump" r:id="rId18">
                  <a:extLst>
                    <a:ext uri="{A12FA001-AC4F-418D-AE19-62706E023703}">
                      <ahyp:hlinkClr val="tx"/>
                    </a:ext>
                  </a:extLst>
                </a:hlinkClick>
              </a:rPr>
              <a:t>.....................................................................................................9</a:t>
            </a:r>
            <a:endParaRPr sz="3600">
              <a:solidFill>
                <a:schemeClr val="dk1"/>
              </a:solidFill>
            </a:endParaRPr>
          </a:p>
          <a:p>
            <a:pPr indent="0" lvl="0" marL="285750" rtl="0" algn="l">
              <a:lnSpc>
                <a:spcPct val="150000"/>
              </a:lnSpc>
              <a:spcBef>
                <a:spcPts val="0"/>
              </a:spcBef>
              <a:spcAft>
                <a:spcPts val="0"/>
              </a:spcAft>
              <a:buSzPts val="4500"/>
              <a:buNone/>
            </a:pPr>
            <a:r>
              <a:rPr lang="ja-JP" sz="3600">
                <a:solidFill>
                  <a:schemeClr val="dk1"/>
                </a:solidFill>
              </a:rPr>
              <a:t>　</a:t>
            </a:r>
            <a:r>
              <a:rPr lang="ja-JP" sz="3600">
                <a:solidFill>
                  <a:schemeClr val="dk1"/>
                </a:solidFill>
                <a:uFill>
                  <a:noFill/>
                </a:uFill>
                <a:hlinkClick action="ppaction://hlinksldjump" r:id="rId19">
                  <a:extLst>
                    <a:ext uri="{A12FA001-AC4F-418D-AE19-62706E023703}">
                      <ahyp:hlinkClr val="tx"/>
                    </a:ext>
                  </a:extLst>
                </a:hlinkClick>
              </a:rPr>
              <a:t>B/L Input - Shipper / Consignee / Notify</a:t>
            </a:r>
            <a:r>
              <a:rPr lang="ja-JP" sz="3600">
                <a:solidFill>
                  <a:schemeClr val="dk1"/>
                </a:solidFill>
                <a:uFill>
                  <a:noFill/>
                </a:uFill>
                <a:hlinkClick action="ppaction://hlinksldjump" r:id="rId20">
                  <a:extLst>
                    <a:ext uri="{A12FA001-AC4F-418D-AE19-62706E023703}">
                      <ahyp:hlinkClr val="tx"/>
                    </a:ext>
                  </a:extLst>
                </a:hlinkClick>
              </a:rPr>
              <a:t>...........................................................10</a:t>
            </a:r>
            <a:endParaRPr sz="3600">
              <a:solidFill>
                <a:schemeClr val="dk1"/>
              </a:solidFill>
            </a:endParaRPr>
          </a:p>
          <a:p>
            <a:pPr indent="0" lvl="0" marL="285750" rtl="0" algn="l">
              <a:lnSpc>
                <a:spcPct val="150000"/>
              </a:lnSpc>
              <a:spcBef>
                <a:spcPts val="0"/>
              </a:spcBef>
              <a:spcAft>
                <a:spcPts val="0"/>
              </a:spcAft>
              <a:buSzPts val="1100"/>
              <a:buNone/>
            </a:pPr>
            <a:r>
              <a:rPr lang="ja-JP" sz="3600">
                <a:solidFill>
                  <a:schemeClr val="dk1"/>
                </a:solidFill>
              </a:rPr>
              <a:t>　</a:t>
            </a:r>
            <a:r>
              <a:rPr lang="ja-JP" sz="3600">
                <a:solidFill>
                  <a:schemeClr val="dk1"/>
                </a:solidFill>
                <a:uFill>
                  <a:noFill/>
                </a:uFill>
                <a:hlinkClick action="ppaction://hlinksldjump" r:id="rId21">
                  <a:extLst>
                    <a:ext uri="{A12FA001-AC4F-418D-AE19-62706E023703}">
                      <ahyp:hlinkClr val="tx"/>
                    </a:ext>
                  </a:extLst>
                </a:hlinkClick>
              </a:rPr>
              <a:t>B/L Input - POR/POL/POD/DEL.......................................................................11</a:t>
            </a:r>
            <a:endParaRPr sz="3600">
              <a:solidFill>
                <a:schemeClr val="dk1"/>
              </a:solidFill>
            </a:endParaRPr>
          </a:p>
          <a:p>
            <a:pPr indent="0" lvl="0" marL="285750" rtl="0" algn="l">
              <a:lnSpc>
                <a:spcPct val="150000"/>
              </a:lnSpc>
              <a:spcBef>
                <a:spcPts val="0"/>
              </a:spcBef>
              <a:spcAft>
                <a:spcPts val="0"/>
              </a:spcAft>
              <a:buSzPts val="1100"/>
              <a:buNone/>
            </a:pPr>
            <a:r>
              <a:rPr lang="ja-JP" sz="3600">
                <a:solidFill>
                  <a:schemeClr val="dk1"/>
                </a:solidFill>
              </a:rPr>
              <a:t>　</a:t>
            </a:r>
            <a:r>
              <a:rPr lang="ja-JP" sz="3600">
                <a:solidFill>
                  <a:schemeClr val="dk1"/>
                </a:solidFill>
                <a:uFill>
                  <a:noFill/>
                </a:uFill>
                <a:hlinkClick action="ppaction://hlinksldjump" r:id="rId22">
                  <a:extLst>
                    <a:ext uri="{A12FA001-AC4F-418D-AE19-62706E023703}">
                      <ahyp:hlinkClr val="tx"/>
                    </a:ext>
                  </a:extLst>
                </a:hlinkClick>
              </a:rPr>
              <a:t>B/L Input - Mark / Description / Container........................................................12</a:t>
            </a:r>
            <a:endParaRPr sz="3600">
              <a:solidFill>
                <a:schemeClr val="dk1"/>
              </a:solidFill>
            </a:endParaRPr>
          </a:p>
          <a:p>
            <a:pPr indent="0" lvl="0" marL="285750" rtl="0" algn="l">
              <a:lnSpc>
                <a:spcPct val="150000"/>
              </a:lnSpc>
              <a:spcBef>
                <a:spcPts val="0"/>
              </a:spcBef>
              <a:spcAft>
                <a:spcPts val="0"/>
              </a:spcAft>
              <a:buSzPts val="1100"/>
              <a:buNone/>
            </a:pPr>
            <a:r>
              <a:rPr lang="ja-JP" sz="3600">
                <a:solidFill>
                  <a:schemeClr val="dk1"/>
                </a:solidFill>
              </a:rPr>
              <a:t>　</a:t>
            </a:r>
            <a:r>
              <a:rPr lang="ja-JP" sz="3600">
                <a:solidFill>
                  <a:schemeClr val="dk1"/>
                </a:solidFill>
                <a:uFill>
                  <a:noFill/>
                </a:uFill>
                <a:hlinkClick action="ppaction://hlinksldjump" r:id="rId23">
                  <a:extLst>
                    <a:ext uri="{A12FA001-AC4F-418D-AE19-62706E023703}">
                      <ahyp:hlinkClr val="tx"/>
                    </a:ext>
                  </a:extLst>
                </a:hlinkClick>
              </a:rPr>
              <a:t>B/L Input - EU Customs Information</a:t>
            </a:r>
            <a:r>
              <a:rPr lang="ja-JP" sz="3600">
                <a:solidFill>
                  <a:schemeClr val="dk1"/>
                </a:solidFill>
                <a:uFill>
                  <a:noFill/>
                </a:uFill>
                <a:hlinkClick action="ppaction://hlinksldjump" r:id="rId24">
                  <a:extLst>
                    <a:ext uri="{A12FA001-AC4F-418D-AE19-62706E023703}">
                      <ahyp:hlinkClr val="tx"/>
                    </a:ext>
                  </a:extLst>
                </a:hlinkClick>
              </a:rPr>
              <a:t>................................................................14</a:t>
            </a:r>
            <a:endParaRPr sz="3600">
              <a:solidFill>
                <a:schemeClr val="dk1"/>
              </a:solidFill>
            </a:endParaRPr>
          </a:p>
          <a:p>
            <a:pPr indent="0" lvl="0" marL="285750" rtl="0" algn="l">
              <a:lnSpc>
                <a:spcPct val="150000"/>
              </a:lnSpc>
              <a:spcBef>
                <a:spcPts val="0"/>
              </a:spcBef>
              <a:spcAft>
                <a:spcPts val="0"/>
              </a:spcAft>
              <a:buSzPts val="1100"/>
              <a:buNone/>
            </a:pPr>
            <a:r>
              <a:rPr lang="ja-JP" sz="3600">
                <a:solidFill>
                  <a:schemeClr val="dk1"/>
                </a:solidFill>
              </a:rPr>
              <a:t>　</a:t>
            </a:r>
            <a:r>
              <a:rPr lang="ja-JP" sz="3600">
                <a:solidFill>
                  <a:schemeClr val="dk1"/>
                </a:solidFill>
                <a:uFill>
                  <a:noFill/>
                </a:uFill>
                <a:hlinkClick action="ppaction://hlinksldjump" r:id="rId25">
                  <a:extLst>
                    <a:ext uri="{A12FA001-AC4F-418D-AE19-62706E023703}">
                      <ahyp:hlinkClr val="tx"/>
                    </a:ext>
                  </a:extLst>
                </a:hlinkClick>
              </a:rPr>
              <a:t>B/L Input - B/L Information</a:t>
            </a:r>
            <a:r>
              <a:rPr lang="ja-JP" sz="3600">
                <a:solidFill>
                  <a:schemeClr val="dk1"/>
                </a:solidFill>
                <a:uFill>
                  <a:noFill/>
                </a:uFill>
                <a:hlinkClick action="ppaction://hlinksldjump" r:id="rId26">
                  <a:extLst>
                    <a:ext uri="{A12FA001-AC4F-418D-AE19-62706E023703}">
                      <ahyp:hlinkClr val="tx"/>
                    </a:ext>
                  </a:extLst>
                </a:hlinkClick>
              </a:rPr>
              <a:t>...............................................................................19</a:t>
            </a:r>
            <a:endParaRPr sz="3600">
              <a:solidFill>
                <a:schemeClr val="dk1"/>
              </a:solidFill>
            </a:endParaRPr>
          </a:p>
          <a:p>
            <a:pPr indent="0" lvl="0" marL="285750" rtl="0" algn="l">
              <a:lnSpc>
                <a:spcPct val="150000"/>
              </a:lnSpc>
              <a:spcBef>
                <a:spcPts val="0"/>
              </a:spcBef>
              <a:spcAft>
                <a:spcPts val="0"/>
              </a:spcAft>
              <a:buSzPts val="1100"/>
              <a:buNone/>
            </a:pPr>
            <a:r>
              <a:rPr lang="ja-JP" sz="3600">
                <a:solidFill>
                  <a:schemeClr val="dk1"/>
                </a:solidFill>
              </a:rPr>
              <a:t>　</a:t>
            </a:r>
            <a:r>
              <a:rPr lang="ja-JP" sz="3600">
                <a:solidFill>
                  <a:schemeClr val="dk1"/>
                </a:solidFill>
                <a:uFill>
                  <a:noFill/>
                </a:uFill>
                <a:hlinkClick action="ppaction://hlinksldjump" r:id="rId27">
                  <a:extLst>
                    <a:ext uri="{A12FA001-AC4F-418D-AE19-62706E023703}">
                      <ahyp:hlinkClr val="tx"/>
                    </a:ext>
                  </a:extLst>
                </a:hlinkClick>
              </a:rPr>
              <a:t>B/L Input - B/L Split Information</a:t>
            </a:r>
            <a:r>
              <a:rPr lang="ja-JP" sz="3600">
                <a:solidFill>
                  <a:schemeClr val="dk1"/>
                </a:solidFill>
                <a:uFill>
                  <a:noFill/>
                </a:uFill>
                <a:hlinkClick action="ppaction://hlinksldjump" r:id="rId28">
                  <a:extLst>
                    <a:ext uri="{A12FA001-AC4F-418D-AE19-62706E023703}">
                      <ahyp:hlinkClr val="tx"/>
                    </a:ext>
                  </a:extLst>
                </a:hlinkClick>
              </a:rPr>
              <a:t>.......................................................................20</a:t>
            </a:r>
            <a:endParaRPr sz="3600">
              <a:solidFill>
                <a:schemeClr val="dk1"/>
              </a:solidFill>
            </a:endParaRPr>
          </a:p>
          <a:p>
            <a:pPr indent="0" lvl="0" marL="285750" rtl="0" algn="l">
              <a:lnSpc>
                <a:spcPct val="150000"/>
              </a:lnSpc>
              <a:spcBef>
                <a:spcPts val="0"/>
              </a:spcBef>
              <a:spcAft>
                <a:spcPts val="0"/>
              </a:spcAft>
              <a:buSzPts val="1100"/>
              <a:buNone/>
            </a:pPr>
            <a:r>
              <a:rPr lang="ja-JP" sz="3600">
                <a:solidFill>
                  <a:schemeClr val="dk1"/>
                </a:solidFill>
              </a:rPr>
              <a:t>　</a:t>
            </a:r>
            <a:r>
              <a:rPr lang="ja-JP" sz="3600">
                <a:solidFill>
                  <a:schemeClr val="dk1"/>
                </a:solidFill>
                <a:uFill>
                  <a:noFill/>
                </a:uFill>
                <a:hlinkClick action="ppaction://hlinksldjump" r:id="rId29">
                  <a:extLst>
                    <a:ext uri="{A12FA001-AC4F-418D-AE19-62706E023703}">
                      <ahyp:hlinkClr val="tx"/>
                    </a:ext>
                  </a:extLst>
                </a:hlinkClick>
              </a:rPr>
              <a:t>テンプレートの作成/保存.................................................................................21</a:t>
            </a:r>
            <a:endParaRPr sz="3600">
              <a:solidFill>
                <a:schemeClr val="dk1"/>
              </a:solidFill>
            </a:endParaRPr>
          </a:p>
          <a:p>
            <a:pPr indent="0" lvl="0" marL="285750" rtl="0" algn="l">
              <a:lnSpc>
                <a:spcPct val="150000"/>
              </a:lnSpc>
              <a:spcBef>
                <a:spcPts val="0"/>
              </a:spcBef>
              <a:spcAft>
                <a:spcPts val="0"/>
              </a:spcAft>
              <a:buSzPts val="1100"/>
              <a:buNone/>
            </a:pPr>
            <a:r>
              <a:t/>
            </a:r>
            <a:endParaRPr sz="3600"/>
          </a:p>
          <a:p>
            <a:pPr indent="0" lvl="0" marL="285750" rtl="0" algn="l">
              <a:lnSpc>
                <a:spcPct val="150000"/>
              </a:lnSpc>
              <a:spcBef>
                <a:spcPts val="0"/>
              </a:spcBef>
              <a:spcAft>
                <a:spcPts val="0"/>
              </a:spcAft>
              <a:buSzPts val="1100"/>
              <a:buNone/>
            </a:pPr>
            <a:r>
              <a:t/>
            </a:r>
            <a:endParaRPr sz="3600"/>
          </a:p>
          <a:p>
            <a:pPr indent="0" lvl="0" marL="285750" rtl="0" algn="l">
              <a:lnSpc>
                <a:spcPct val="150000"/>
              </a:lnSpc>
              <a:spcBef>
                <a:spcPts val="0"/>
              </a:spcBef>
              <a:spcAft>
                <a:spcPts val="0"/>
              </a:spcAft>
              <a:buSzPts val="1100"/>
              <a:buNone/>
            </a:pPr>
            <a:r>
              <a:t/>
            </a:r>
            <a:endParaRPr sz="3600"/>
          </a:p>
          <a:p>
            <a:pPr indent="0" lvl="0" marL="285750" rtl="0" algn="l">
              <a:lnSpc>
                <a:spcPct val="150000"/>
              </a:lnSpc>
              <a:spcBef>
                <a:spcPts val="0"/>
              </a:spcBef>
              <a:spcAft>
                <a:spcPts val="0"/>
              </a:spcAft>
              <a:buSzPts val="1100"/>
              <a:buNone/>
            </a:pPr>
            <a:r>
              <a:t/>
            </a:r>
            <a:endParaRPr sz="3600"/>
          </a:p>
          <a:p>
            <a:pPr indent="0" lvl="0" marL="285750" rtl="0" algn="l">
              <a:lnSpc>
                <a:spcPct val="150000"/>
              </a:lnSpc>
              <a:spcBef>
                <a:spcPts val="0"/>
              </a:spcBef>
              <a:spcAft>
                <a:spcPts val="0"/>
              </a:spcAft>
              <a:buSzPts val="1100"/>
              <a:buNone/>
            </a:pPr>
            <a:r>
              <a:t/>
            </a:r>
            <a:endParaRPr sz="3600"/>
          </a:p>
          <a:p>
            <a:pPr indent="0" lvl="0" marL="285750" rtl="0" algn="l">
              <a:lnSpc>
                <a:spcPct val="150000"/>
              </a:lnSpc>
              <a:spcBef>
                <a:spcPts val="0"/>
              </a:spcBef>
              <a:spcAft>
                <a:spcPts val="0"/>
              </a:spcAft>
              <a:buClr>
                <a:schemeClr val="dk1"/>
              </a:buClr>
              <a:buSzPts val="1100"/>
              <a:buFont typeface="Arial"/>
              <a:buNone/>
            </a:pPr>
            <a:r>
              <a:t/>
            </a:r>
            <a:endParaRPr sz="3600"/>
          </a:p>
          <a:p>
            <a:pPr indent="0" lvl="0" marL="285750" rtl="0" algn="l">
              <a:lnSpc>
                <a:spcPct val="150000"/>
              </a:lnSpc>
              <a:spcBef>
                <a:spcPts val="0"/>
              </a:spcBef>
              <a:spcAft>
                <a:spcPts val="0"/>
              </a:spcAft>
              <a:buClr>
                <a:schemeClr val="dk1"/>
              </a:buClr>
              <a:buSzPts val="1100"/>
              <a:buFont typeface="Arial"/>
              <a:buNone/>
            </a:pPr>
            <a:r>
              <a:t/>
            </a:r>
            <a:endParaRPr sz="3600"/>
          </a:p>
          <a:p>
            <a:pPr indent="0" lvl="0" marL="285750" rtl="0" algn="l">
              <a:lnSpc>
                <a:spcPct val="150000"/>
              </a:lnSpc>
              <a:spcBef>
                <a:spcPts val="0"/>
              </a:spcBef>
              <a:spcAft>
                <a:spcPts val="0"/>
              </a:spcAft>
              <a:buSzPts val="4500"/>
              <a:buNone/>
            </a:pPr>
            <a:r>
              <a:t/>
            </a:r>
            <a:endParaRPr sz="3600"/>
          </a:p>
          <a:p>
            <a:pPr indent="-285750" lvl="0" marL="857250" rtl="0" algn="l">
              <a:lnSpc>
                <a:spcPct val="100000"/>
              </a:lnSpc>
              <a:spcBef>
                <a:spcPts val="0"/>
              </a:spcBef>
              <a:spcAft>
                <a:spcPts val="0"/>
              </a:spcAft>
              <a:buSzPts val="4500"/>
              <a:buNone/>
            </a:pPr>
            <a:r>
              <a:t/>
            </a:r>
            <a:endParaRPr sz="4000">
              <a:latin typeface="Arial"/>
              <a:ea typeface="Arial"/>
              <a:cs typeface="Arial"/>
              <a:sym typeface="Arial"/>
            </a:endParaRPr>
          </a:p>
        </p:txBody>
      </p:sp>
      <p:sp>
        <p:nvSpPr>
          <p:cNvPr id="101" name="Google Shape;101;p2"/>
          <p:cNvSpPr txBox="1"/>
          <p:nvPr>
            <p:ph idx="12" type="sldNum"/>
          </p:nvPr>
        </p:nvSpPr>
        <p:spPr>
          <a:xfrm>
            <a:off x="386866" y="12712700"/>
            <a:ext cx="4114800" cy="73025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fld id="{00000000-1234-1234-1234-123412341234}" type="slidenum">
              <a:rPr lang="ja-JP" sz="3200"/>
              <a:t>‹#›</a:t>
            </a:fld>
            <a:endParaRPr sz="3200"/>
          </a:p>
        </p:txBody>
      </p:sp>
      <p:sp>
        <p:nvSpPr>
          <p:cNvPr id="102" name="Google Shape;102;p2"/>
          <p:cNvSpPr txBox="1"/>
          <p:nvPr>
            <p:ph type="title"/>
          </p:nvPr>
        </p:nvSpPr>
        <p:spPr>
          <a:xfrm>
            <a:off x="3727937" y="398344"/>
            <a:ext cx="14154058" cy="71558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BD0F72"/>
              </a:buClr>
              <a:buSzPts val="5000"/>
              <a:buFont typeface="Arial Black"/>
              <a:buNone/>
            </a:pPr>
            <a:r>
              <a:rPr lang="ja-JP"/>
              <a:t>eCommerceご利用についてのご案内</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1"/>
          <p:cNvSpPr txBox="1"/>
          <p:nvPr>
            <p:ph idx="12" type="sldNum"/>
          </p:nvPr>
        </p:nvSpPr>
        <p:spPr>
          <a:xfrm>
            <a:off x="386866" y="12959862"/>
            <a:ext cx="4114800" cy="48308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fld id="{00000000-1234-1234-1234-123412341234}" type="slidenum">
              <a:rPr lang="ja-JP" sz="3200"/>
              <a:t>‹#›</a:t>
            </a:fld>
            <a:endParaRPr sz="3200"/>
          </a:p>
        </p:txBody>
      </p:sp>
      <p:sp>
        <p:nvSpPr>
          <p:cNvPr id="249" name="Google Shape;249;p21"/>
          <p:cNvSpPr txBox="1"/>
          <p:nvPr>
            <p:ph type="title"/>
          </p:nvPr>
        </p:nvSpPr>
        <p:spPr>
          <a:xfrm>
            <a:off x="3709988" y="398463"/>
            <a:ext cx="14171612" cy="7159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BD0F72"/>
              </a:buClr>
              <a:buSzPts val="5000"/>
              <a:buFont typeface="Arial Black"/>
              <a:buNone/>
            </a:pPr>
            <a:r>
              <a:rPr lang="ja-JP"/>
              <a:t>B/L Input - </a:t>
            </a:r>
            <a:r>
              <a:rPr lang="ja-JP"/>
              <a:t>B/L Split Information</a:t>
            </a:r>
            <a:endParaRPr/>
          </a:p>
        </p:txBody>
      </p:sp>
      <p:sp>
        <p:nvSpPr>
          <p:cNvPr id="250" name="Google Shape;250;p21"/>
          <p:cNvSpPr txBox="1"/>
          <p:nvPr/>
        </p:nvSpPr>
        <p:spPr>
          <a:xfrm>
            <a:off x="725850" y="1761276"/>
            <a:ext cx="15908400" cy="28506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ja-JP" sz="3200"/>
              <a:t>①</a:t>
            </a:r>
            <a:r>
              <a:rPr b="0" i="0" lang="ja-JP" sz="3200" u="none" cap="none" strike="noStrike">
                <a:solidFill>
                  <a:srgbClr val="000000"/>
                </a:solidFill>
                <a:latin typeface="Arial"/>
                <a:ea typeface="Arial"/>
                <a:cs typeface="Arial"/>
                <a:sym typeface="Arial"/>
              </a:rPr>
              <a:t> </a:t>
            </a:r>
            <a:r>
              <a:rPr lang="ja-JP" sz="3200"/>
              <a:t>1 Bookingで複数</a:t>
            </a:r>
            <a:r>
              <a:rPr b="0" i="0" lang="ja-JP" sz="3200" u="none" cap="none" strike="noStrike">
                <a:solidFill>
                  <a:srgbClr val="000000"/>
                </a:solidFill>
                <a:latin typeface="Arial"/>
                <a:ea typeface="Arial"/>
                <a:cs typeface="Arial"/>
                <a:sym typeface="Arial"/>
              </a:rPr>
              <a:t>B/L </a:t>
            </a:r>
            <a:r>
              <a:rPr lang="ja-JP" sz="3200"/>
              <a:t>を</a:t>
            </a:r>
            <a:r>
              <a:rPr b="0" i="0" lang="ja-JP" sz="3200" u="none" cap="none" strike="noStrike">
                <a:solidFill>
                  <a:srgbClr val="000000"/>
                </a:solidFill>
                <a:latin typeface="Arial"/>
                <a:ea typeface="Arial"/>
                <a:cs typeface="Arial"/>
                <a:sym typeface="Arial"/>
              </a:rPr>
              <a:t>ご希望の際には “Split” を選択頂き、</a:t>
            </a:r>
            <a:endParaRPr b="0" i="0" sz="3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0" i="0" lang="ja-JP" sz="3200" u="none" cap="none" strike="noStrike">
                <a:solidFill>
                  <a:srgbClr val="000000"/>
                </a:solidFill>
                <a:latin typeface="Arial"/>
                <a:ea typeface="Arial"/>
                <a:cs typeface="Arial"/>
                <a:sym typeface="Arial"/>
              </a:rPr>
              <a:t>　</a:t>
            </a:r>
            <a:r>
              <a:rPr lang="ja-JP" sz="3200"/>
              <a:t> </a:t>
            </a:r>
            <a:r>
              <a:rPr b="0" i="0" lang="ja-JP" sz="3200" u="none" cap="none" strike="noStrike">
                <a:solidFill>
                  <a:srgbClr val="000000"/>
                </a:solidFill>
                <a:latin typeface="Arial"/>
                <a:ea typeface="Arial"/>
                <a:cs typeface="Arial"/>
                <a:sym typeface="Arial"/>
              </a:rPr>
              <a:t>Sequence欄に最終Split B/L</a:t>
            </a:r>
            <a:r>
              <a:rPr lang="ja-JP" sz="3200"/>
              <a:t>(</a:t>
            </a:r>
            <a:r>
              <a:rPr b="0" i="0" lang="ja-JP" sz="3200" u="none" cap="none" strike="noStrike">
                <a:solidFill>
                  <a:srgbClr val="000000"/>
                </a:solidFill>
                <a:latin typeface="Arial"/>
                <a:ea typeface="Arial"/>
                <a:cs typeface="Arial"/>
                <a:sym typeface="Arial"/>
              </a:rPr>
              <a:t>Last</a:t>
            </a:r>
            <a:r>
              <a:rPr lang="ja-JP" sz="3200"/>
              <a:t>)</a:t>
            </a:r>
            <a:r>
              <a:rPr b="0" i="0" lang="ja-JP" sz="3200" u="none" cap="none" strike="noStrike">
                <a:solidFill>
                  <a:srgbClr val="000000"/>
                </a:solidFill>
                <a:latin typeface="Arial"/>
                <a:ea typeface="Arial"/>
                <a:cs typeface="Arial"/>
                <a:sym typeface="Arial"/>
              </a:rPr>
              <a:t>か、追加 B/Lが存在するか</a:t>
            </a:r>
            <a:r>
              <a:rPr lang="ja-JP" sz="3200">
                <a:solidFill>
                  <a:schemeClr val="dk1"/>
                </a:solidFill>
              </a:rPr>
              <a:t>(</a:t>
            </a:r>
            <a:r>
              <a:rPr lang="ja-JP" sz="3200"/>
              <a:t>Continue</a:t>
            </a:r>
            <a:r>
              <a:rPr lang="ja-JP" sz="3200">
                <a:solidFill>
                  <a:schemeClr val="dk1"/>
                </a:solidFill>
              </a:rPr>
              <a:t>)</a:t>
            </a:r>
            <a:r>
              <a:rPr b="0" i="0" lang="ja-JP" sz="3200" u="none" cap="none" strike="noStrike">
                <a:solidFill>
                  <a:srgbClr val="000000"/>
                </a:solidFill>
                <a:latin typeface="Arial"/>
                <a:ea typeface="Arial"/>
                <a:cs typeface="Arial"/>
                <a:sym typeface="Arial"/>
              </a:rPr>
              <a:t>を指定</a:t>
            </a:r>
            <a:endParaRPr b="0" i="0" sz="3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0" i="0" lang="ja-JP" sz="3200" u="none" cap="none" strike="noStrike">
                <a:solidFill>
                  <a:srgbClr val="000000"/>
                </a:solidFill>
                <a:latin typeface="Arial"/>
                <a:ea typeface="Arial"/>
                <a:cs typeface="Arial"/>
                <a:sym typeface="Arial"/>
              </a:rPr>
              <a:t>　</a:t>
            </a:r>
            <a:r>
              <a:rPr lang="ja-JP" sz="3200"/>
              <a:t> </a:t>
            </a:r>
            <a:r>
              <a:rPr b="0" i="0" lang="ja-JP" sz="3200" u="none" cap="none" strike="noStrike">
                <a:solidFill>
                  <a:srgbClr val="000000"/>
                </a:solidFill>
                <a:latin typeface="Arial"/>
                <a:ea typeface="Arial"/>
                <a:cs typeface="Arial"/>
                <a:sym typeface="Arial"/>
              </a:rPr>
              <a:t>Count of B/Ls 欄 :  Split B/Lの場合、全B/Lが何件かを入力</a:t>
            </a:r>
            <a:endParaRPr b="0" i="0" sz="3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t/>
            </a:r>
            <a:endParaRPr b="0" i="0" sz="3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0" i="0" lang="ja-JP" sz="3200" u="none" cap="none" strike="noStrike">
                <a:solidFill>
                  <a:srgbClr val="000000"/>
                </a:solidFill>
                <a:latin typeface="Arial"/>
                <a:ea typeface="Arial"/>
                <a:cs typeface="Arial"/>
                <a:sym typeface="Arial"/>
              </a:rPr>
              <a:t>                                                               </a:t>
            </a:r>
            <a:r>
              <a:rPr b="1" i="0" lang="ja-JP" sz="3200" u="none" cap="none" strike="noStrike">
                <a:solidFill>
                  <a:srgbClr val="0000FF"/>
                </a:solidFill>
                <a:latin typeface="Arial"/>
                <a:ea typeface="Arial"/>
                <a:cs typeface="Arial"/>
                <a:sym typeface="Arial"/>
              </a:rPr>
              <a:t>⇒入力後</a:t>
            </a:r>
            <a:r>
              <a:rPr b="1" lang="ja-JP" sz="3200">
                <a:solidFill>
                  <a:srgbClr val="0000FF"/>
                </a:solidFill>
              </a:rPr>
              <a:t>Submit</a:t>
            </a:r>
            <a:r>
              <a:rPr b="1" i="0" lang="ja-JP" sz="3200" u="none" cap="none" strike="noStrike">
                <a:solidFill>
                  <a:srgbClr val="0000FF"/>
                </a:solidFill>
                <a:latin typeface="Arial"/>
                <a:ea typeface="Arial"/>
                <a:cs typeface="Arial"/>
                <a:sym typeface="Arial"/>
              </a:rPr>
              <a:t>ボタンを押下して完了</a:t>
            </a:r>
            <a:endParaRPr sz="3200"/>
          </a:p>
        </p:txBody>
      </p:sp>
      <p:pic>
        <p:nvPicPr>
          <p:cNvPr id="251" name="Google Shape;251;p21"/>
          <p:cNvPicPr preferRelativeResize="0"/>
          <p:nvPr/>
        </p:nvPicPr>
        <p:blipFill>
          <a:blip r:embed="rId3">
            <a:alphaModFix/>
          </a:blip>
          <a:stretch>
            <a:fillRect/>
          </a:stretch>
        </p:blipFill>
        <p:spPr>
          <a:xfrm>
            <a:off x="750675" y="4893330"/>
            <a:ext cx="16786649" cy="442169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2"/>
          <p:cNvSpPr txBox="1"/>
          <p:nvPr>
            <p:ph idx="12" type="sldNum"/>
          </p:nvPr>
        </p:nvSpPr>
        <p:spPr>
          <a:xfrm>
            <a:off x="386866" y="12959862"/>
            <a:ext cx="4114800" cy="48308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fld id="{00000000-1234-1234-1234-123412341234}" type="slidenum">
              <a:rPr lang="ja-JP" sz="3200"/>
              <a:t>‹#›</a:t>
            </a:fld>
            <a:endParaRPr sz="3200"/>
          </a:p>
        </p:txBody>
      </p:sp>
      <p:sp>
        <p:nvSpPr>
          <p:cNvPr id="257" name="Google Shape;257;p22"/>
          <p:cNvSpPr txBox="1"/>
          <p:nvPr>
            <p:ph type="title"/>
          </p:nvPr>
        </p:nvSpPr>
        <p:spPr>
          <a:xfrm>
            <a:off x="3709988" y="398463"/>
            <a:ext cx="14171612" cy="7159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BD0F72"/>
              </a:buClr>
              <a:buSzPts val="5000"/>
              <a:buFont typeface="Arial Black"/>
              <a:buNone/>
            </a:pPr>
            <a:r>
              <a:rPr b="1" lang="ja-JP"/>
              <a:t>テンプレートの作成/保存</a:t>
            </a:r>
            <a:r>
              <a:rPr b="1" lang="ja-JP"/>
              <a:t> (1)</a:t>
            </a:r>
            <a:endParaRPr/>
          </a:p>
        </p:txBody>
      </p:sp>
      <p:sp>
        <p:nvSpPr>
          <p:cNvPr id="258" name="Google Shape;258;p22"/>
          <p:cNvSpPr txBox="1"/>
          <p:nvPr/>
        </p:nvSpPr>
        <p:spPr>
          <a:xfrm>
            <a:off x="692141" y="1885777"/>
            <a:ext cx="15908400" cy="1305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i="0" lang="ja-JP" sz="3200" u="none" cap="none" strike="noStrike">
                <a:solidFill>
                  <a:srgbClr val="000000"/>
                </a:solidFill>
              </a:rPr>
              <a:t>入力した内容をテンプレートとして保存することで、</a:t>
            </a:r>
            <a:endParaRPr i="0" sz="3200" u="none" cap="none" strike="noStrike">
              <a:solidFill>
                <a:srgbClr val="000000"/>
              </a:solidFill>
            </a:endParaRPr>
          </a:p>
          <a:p>
            <a:pPr indent="0" lvl="0" marL="0" marR="0" rtl="0" algn="l">
              <a:lnSpc>
                <a:spcPct val="115000"/>
              </a:lnSpc>
              <a:spcBef>
                <a:spcPts val="1200"/>
              </a:spcBef>
              <a:spcAft>
                <a:spcPts val="0"/>
              </a:spcAft>
              <a:buNone/>
            </a:pPr>
            <a:r>
              <a:rPr i="0" lang="ja-JP" sz="3200" u="none" cap="none" strike="noStrike">
                <a:solidFill>
                  <a:srgbClr val="000000"/>
                </a:solidFill>
              </a:rPr>
              <a:t>次回以降、保存内容で入力開始することができます。</a:t>
            </a:r>
            <a:endParaRPr sz="3200"/>
          </a:p>
        </p:txBody>
      </p:sp>
      <p:pic>
        <p:nvPicPr>
          <p:cNvPr id="259" name="Google Shape;259;p22"/>
          <p:cNvPicPr preferRelativeResize="0"/>
          <p:nvPr/>
        </p:nvPicPr>
        <p:blipFill>
          <a:blip r:embed="rId3">
            <a:alphaModFix/>
          </a:blip>
          <a:stretch>
            <a:fillRect/>
          </a:stretch>
        </p:blipFill>
        <p:spPr>
          <a:xfrm>
            <a:off x="692714" y="3431025"/>
            <a:ext cx="17341276" cy="7789026"/>
          </a:xfrm>
          <a:prstGeom prst="rect">
            <a:avLst/>
          </a:prstGeom>
          <a:noFill/>
          <a:ln>
            <a:noFill/>
          </a:ln>
        </p:spPr>
      </p:pic>
      <p:sp>
        <p:nvSpPr>
          <p:cNvPr id="260" name="Google Shape;260;p22"/>
          <p:cNvSpPr/>
          <p:nvPr/>
        </p:nvSpPr>
        <p:spPr>
          <a:xfrm>
            <a:off x="14713825" y="9793925"/>
            <a:ext cx="2741700" cy="904800"/>
          </a:xfrm>
          <a:prstGeom prst="rect">
            <a:avLst/>
          </a:prstGeom>
          <a:noFill/>
          <a:ln cap="flat" cmpd="sng" w="38100">
            <a:solidFill>
              <a:srgbClr val="00B05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id="265" name="Google Shape;265;p23"/>
          <p:cNvPicPr preferRelativeResize="0"/>
          <p:nvPr/>
        </p:nvPicPr>
        <p:blipFill>
          <a:blip r:embed="rId3">
            <a:alphaModFix/>
          </a:blip>
          <a:stretch>
            <a:fillRect/>
          </a:stretch>
        </p:blipFill>
        <p:spPr>
          <a:xfrm>
            <a:off x="734124" y="3920650"/>
            <a:ext cx="16474971" cy="9039200"/>
          </a:xfrm>
          <a:prstGeom prst="rect">
            <a:avLst/>
          </a:prstGeom>
          <a:noFill/>
          <a:ln>
            <a:noFill/>
          </a:ln>
        </p:spPr>
      </p:pic>
      <p:sp>
        <p:nvSpPr>
          <p:cNvPr id="266" name="Google Shape;266;p23"/>
          <p:cNvSpPr txBox="1"/>
          <p:nvPr>
            <p:ph idx="12" type="sldNum"/>
          </p:nvPr>
        </p:nvSpPr>
        <p:spPr>
          <a:xfrm>
            <a:off x="386866" y="12959862"/>
            <a:ext cx="4114800" cy="48308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fld id="{00000000-1234-1234-1234-123412341234}" type="slidenum">
              <a:rPr lang="ja-JP" sz="3200"/>
              <a:t>‹#›</a:t>
            </a:fld>
            <a:endParaRPr sz="3200"/>
          </a:p>
        </p:txBody>
      </p:sp>
      <p:sp>
        <p:nvSpPr>
          <p:cNvPr id="267" name="Google Shape;267;p23"/>
          <p:cNvSpPr txBox="1"/>
          <p:nvPr>
            <p:ph type="title"/>
          </p:nvPr>
        </p:nvSpPr>
        <p:spPr>
          <a:xfrm>
            <a:off x="3709988" y="398463"/>
            <a:ext cx="14171612" cy="7159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BD0F72"/>
              </a:buClr>
              <a:buSzPts val="5000"/>
              <a:buFont typeface="Arial Black"/>
              <a:buNone/>
            </a:pPr>
            <a:r>
              <a:rPr b="1" lang="ja-JP"/>
              <a:t>テンプレートの作成/保存</a:t>
            </a:r>
            <a:r>
              <a:rPr b="1" lang="ja-JP"/>
              <a:t> (</a:t>
            </a:r>
            <a:r>
              <a:rPr b="1" lang="ja-JP"/>
              <a:t>2)</a:t>
            </a:r>
            <a:br>
              <a:rPr lang="ja-JP"/>
            </a:br>
            <a:endParaRPr/>
          </a:p>
        </p:txBody>
      </p:sp>
      <p:sp>
        <p:nvSpPr>
          <p:cNvPr id="268" name="Google Shape;268;p23"/>
          <p:cNvSpPr txBox="1"/>
          <p:nvPr/>
        </p:nvSpPr>
        <p:spPr>
          <a:xfrm>
            <a:off x="657937" y="1675202"/>
            <a:ext cx="15908400" cy="20256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0" i="0" lang="ja-JP" sz="3200" u="none" cap="none" strike="noStrike">
                <a:solidFill>
                  <a:srgbClr val="000000"/>
                </a:solidFill>
                <a:latin typeface="Arial"/>
                <a:ea typeface="Arial"/>
                <a:cs typeface="Arial"/>
                <a:sym typeface="Arial"/>
              </a:rPr>
              <a:t>テンプレートはSI</a:t>
            </a:r>
            <a:r>
              <a:rPr lang="ja-JP" sz="3200"/>
              <a:t> TemplateからMaster/House BLの</a:t>
            </a:r>
            <a:r>
              <a:rPr b="0" i="0" lang="ja-JP" sz="3200" u="none" cap="none" strike="noStrike">
                <a:solidFill>
                  <a:srgbClr val="000000"/>
                </a:solidFill>
                <a:latin typeface="Arial"/>
                <a:ea typeface="Arial"/>
                <a:cs typeface="Arial"/>
                <a:sym typeface="Arial"/>
              </a:rPr>
              <a:t>作成・編集ができます</a:t>
            </a:r>
            <a:endParaRPr b="0" i="0" sz="3200" u="none" cap="none" strike="noStrike">
              <a:solidFill>
                <a:srgbClr val="000000"/>
              </a:solidFill>
              <a:latin typeface="Arial"/>
              <a:ea typeface="Arial"/>
              <a:cs typeface="Arial"/>
              <a:sym typeface="Arial"/>
            </a:endParaRPr>
          </a:p>
          <a:p>
            <a:pPr indent="0" lvl="0" marL="0" rtl="0" algn="l">
              <a:lnSpc>
                <a:spcPct val="115000"/>
              </a:lnSpc>
              <a:spcBef>
                <a:spcPts val="1200"/>
              </a:spcBef>
              <a:spcAft>
                <a:spcPts val="0"/>
              </a:spcAft>
              <a:buClr>
                <a:schemeClr val="dk1"/>
              </a:buClr>
              <a:buFont typeface="Arial"/>
              <a:buNone/>
            </a:pPr>
            <a:r>
              <a:rPr lang="ja-JP" sz="3200">
                <a:solidFill>
                  <a:schemeClr val="dk1"/>
                </a:solidFill>
              </a:rPr>
              <a:t>全ての情報を埋める必要はありません</a:t>
            </a:r>
            <a:endParaRPr sz="3200">
              <a:solidFill>
                <a:schemeClr val="dk1"/>
              </a:solidFill>
            </a:endParaRPr>
          </a:p>
          <a:p>
            <a:pPr indent="0" lvl="0" marL="0" rtl="0" algn="l">
              <a:lnSpc>
                <a:spcPct val="115000"/>
              </a:lnSpc>
              <a:spcBef>
                <a:spcPts val="1200"/>
              </a:spcBef>
              <a:spcAft>
                <a:spcPts val="0"/>
              </a:spcAft>
              <a:buClr>
                <a:schemeClr val="dk1"/>
              </a:buClr>
              <a:buFont typeface="Arial"/>
              <a:buNone/>
            </a:pPr>
            <a:r>
              <a:rPr lang="ja-JP" sz="3200">
                <a:solidFill>
                  <a:schemeClr val="dk1"/>
                </a:solidFill>
              </a:rPr>
              <a:t>必要な箇所を入力後、Saveボタンを押下します</a:t>
            </a:r>
            <a:endParaRPr sz="3200"/>
          </a:p>
        </p:txBody>
      </p:sp>
      <p:sp>
        <p:nvSpPr>
          <p:cNvPr id="269" name="Google Shape;269;p23"/>
          <p:cNvSpPr/>
          <p:nvPr/>
        </p:nvSpPr>
        <p:spPr>
          <a:xfrm>
            <a:off x="833450" y="7248525"/>
            <a:ext cx="2905200" cy="483000"/>
          </a:xfrm>
          <a:prstGeom prst="rect">
            <a:avLst/>
          </a:prstGeom>
          <a:noFill/>
          <a:ln cap="flat" cmpd="sng" w="28575">
            <a:solidFill>
              <a:srgbClr val="00B05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0" name="Google Shape;270;p23"/>
          <p:cNvSpPr/>
          <p:nvPr/>
        </p:nvSpPr>
        <p:spPr>
          <a:xfrm>
            <a:off x="7272375" y="5956125"/>
            <a:ext cx="7348500" cy="716100"/>
          </a:xfrm>
          <a:prstGeom prst="rect">
            <a:avLst/>
          </a:prstGeom>
          <a:noFill/>
          <a:ln cap="flat" cmpd="sng" w="28575">
            <a:solidFill>
              <a:srgbClr val="00B05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6"/>
          <p:cNvSpPr txBox="1"/>
          <p:nvPr>
            <p:ph type="title"/>
          </p:nvPr>
        </p:nvSpPr>
        <p:spPr>
          <a:xfrm>
            <a:off x="1151700" y="6071397"/>
            <a:ext cx="15984415" cy="157320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1"/>
              </a:buClr>
              <a:buSzPts val="7000"/>
              <a:buFont typeface="Arial"/>
              <a:buNone/>
            </a:pPr>
            <a:r>
              <a:rPr lang="ja-JP"/>
              <a:t>Thank you !</a:t>
            </a:r>
            <a:endParaRPr/>
          </a:p>
        </p:txBody>
      </p:sp>
      <p:sp>
        <p:nvSpPr>
          <p:cNvPr id="276" name="Google Shape;276;p26"/>
          <p:cNvSpPr/>
          <p:nvPr/>
        </p:nvSpPr>
        <p:spPr>
          <a:xfrm>
            <a:off x="5421957" y="10514112"/>
            <a:ext cx="744390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ja-JP" sz="3600" u="sng" cap="none" strike="noStrike">
                <a:solidFill>
                  <a:schemeClr val="lt1"/>
                </a:solidFill>
                <a:latin typeface="Arial"/>
                <a:ea typeface="Arial"/>
                <a:cs typeface="Arial"/>
                <a:sym typeface="Arial"/>
                <a:hlinkClick r:id="rId3">
                  <a:extLst>
                    <a:ext uri="{A12FA001-AC4F-418D-AE19-62706E023703}">
                      <ahyp:hlinkClr val="tx"/>
                    </a:ext>
                  </a:extLst>
                </a:hlinkClick>
              </a:rPr>
              <a:t>弊社HP: https://jp.one-line.com/ja</a:t>
            </a:r>
            <a:endParaRPr b="0" i="0" sz="36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3"/>
          <p:cNvSpPr txBox="1"/>
          <p:nvPr>
            <p:ph idx="12" type="sldNum"/>
          </p:nvPr>
        </p:nvSpPr>
        <p:spPr>
          <a:xfrm>
            <a:off x="492376" y="12712700"/>
            <a:ext cx="4114800" cy="73025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Arial"/>
              <a:buNone/>
            </a:pPr>
            <a:fld id="{00000000-1234-1234-1234-123412341234}" type="slidenum">
              <a:rPr b="0" i="0" lang="ja-JP"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08" name="Google Shape;108;p3"/>
          <p:cNvSpPr txBox="1"/>
          <p:nvPr>
            <p:ph type="title"/>
          </p:nvPr>
        </p:nvSpPr>
        <p:spPr>
          <a:xfrm>
            <a:off x="2069093" y="3490471"/>
            <a:ext cx="13199662" cy="4773635"/>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lt1"/>
              </a:buClr>
              <a:buSzPts val="8000"/>
              <a:buFont typeface="Arial"/>
              <a:buNone/>
            </a:pPr>
            <a:r>
              <a:rPr lang="ja-JP"/>
              <a:t>ONE eCommers </a:t>
            </a:r>
            <a:br>
              <a:rPr lang="ja-JP"/>
            </a:br>
            <a:endParaRPr/>
          </a:p>
          <a:p>
            <a:pPr indent="0" lvl="0" marL="0" marR="0" rtl="0" algn="l">
              <a:lnSpc>
                <a:spcPct val="100000"/>
              </a:lnSpc>
              <a:spcBef>
                <a:spcPts val="0"/>
              </a:spcBef>
              <a:spcAft>
                <a:spcPts val="0"/>
              </a:spcAft>
              <a:buClr>
                <a:schemeClr val="lt1"/>
              </a:buClr>
              <a:buSzPts val="8000"/>
              <a:buFont typeface="Arial"/>
              <a:buNone/>
            </a:pPr>
            <a:r>
              <a:t/>
            </a:r>
            <a:endParaRPr sz="5400"/>
          </a:p>
          <a:p>
            <a:pPr indent="0" lvl="0" marL="0" marR="0" rtl="0" algn="l">
              <a:lnSpc>
                <a:spcPct val="100000"/>
              </a:lnSpc>
              <a:spcBef>
                <a:spcPts val="0"/>
              </a:spcBef>
              <a:spcAft>
                <a:spcPts val="0"/>
              </a:spcAft>
              <a:buClr>
                <a:schemeClr val="lt1"/>
              </a:buClr>
              <a:buSzPts val="8000"/>
              <a:buFont typeface="Arial"/>
              <a:buNone/>
            </a:pPr>
            <a:r>
              <a:rPr lang="ja-JP" sz="5400"/>
              <a:t>　　　　</a:t>
            </a:r>
            <a:r>
              <a:rPr lang="ja-JP" sz="5400"/>
              <a:t>ユーザーID登録について</a:t>
            </a:r>
            <a:endParaRPr sz="5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4"/>
          <p:cNvSpPr txBox="1"/>
          <p:nvPr>
            <p:ph type="title"/>
          </p:nvPr>
        </p:nvSpPr>
        <p:spPr>
          <a:xfrm>
            <a:off x="3710353" y="398344"/>
            <a:ext cx="14171643" cy="71558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ja-JP"/>
              <a:t>eCommer</a:t>
            </a:r>
            <a:r>
              <a:rPr lang="ja-JP"/>
              <a:t>ce</a:t>
            </a:r>
            <a:r>
              <a:rPr lang="ja-JP"/>
              <a:t>のユーザーID登録方法</a:t>
            </a:r>
            <a:endParaRPr/>
          </a:p>
        </p:txBody>
      </p:sp>
      <p:sp>
        <p:nvSpPr>
          <p:cNvPr id="114" name="Google Shape;114;p4"/>
          <p:cNvSpPr txBox="1"/>
          <p:nvPr>
            <p:ph idx="12" type="sldNum"/>
          </p:nvPr>
        </p:nvSpPr>
        <p:spPr>
          <a:xfrm>
            <a:off x="386866" y="12959862"/>
            <a:ext cx="4114800" cy="48308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ja-JP"/>
              <a:t>‹#›</a:t>
            </a:fld>
            <a:endParaRPr/>
          </a:p>
        </p:txBody>
      </p:sp>
      <p:sp>
        <p:nvSpPr>
          <p:cNvPr id="115" name="Google Shape;115;p4"/>
          <p:cNvSpPr txBox="1"/>
          <p:nvPr/>
        </p:nvSpPr>
        <p:spPr>
          <a:xfrm>
            <a:off x="386875" y="1705575"/>
            <a:ext cx="17726100" cy="2135400"/>
          </a:xfrm>
          <a:prstGeom prst="rect">
            <a:avLst/>
          </a:prstGeom>
          <a:noFill/>
          <a:ln>
            <a:noFill/>
          </a:ln>
        </p:spPr>
        <p:txBody>
          <a:bodyPr anchorCtr="0" anchor="t" bIns="45700" lIns="91425" spcFirstLastPara="1" rIns="91425" wrap="square" tIns="45700">
            <a:noAutofit/>
          </a:bodyPr>
          <a:lstStyle/>
          <a:p>
            <a:pPr indent="-609600" lvl="0" marL="635000" marR="0" rtl="0" algn="l">
              <a:lnSpc>
                <a:spcPct val="115000"/>
              </a:lnSpc>
              <a:spcBef>
                <a:spcPts val="0"/>
              </a:spcBef>
              <a:spcAft>
                <a:spcPts val="0"/>
              </a:spcAft>
              <a:buClr>
                <a:srgbClr val="000000"/>
              </a:buClr>
              <a:buSzPts val="2300"/>
              <a:buFont typeface="Arial"/>
              <a:buChar char="•"/>
            </a:pPr>
            <a:r>
              <a:rPr b="0" i="0" lang="ja-JP" sz="3200" u="none" cap="none" strike="noStrike">
                <a:solidFill>
                  <a:srgbClr val="000000"/>
                </a:solidFill>
                <a:latin typeface="Arial"/>
                <a:ea typeface="Arial"/>
                <a:cs typeface="Arial"/>
                <a:sym typeface="Arial"/>
              </a:rPr>
              <a:t>初めてお使いになる場合、</a:t>
            </a:r>
            <a:r>
              <a:rPr lang="ja-JP" sz="3200"/>
              <a:t>下記リンクのマニュアルをご確認いただき、</a:t>
            </a:r>
            <a:endParaRPr sz="3200"/>
          </a:p>
          <a:p>
            <a:pPr indent="0" lvl="0" marL="457200" marR="0" rtl="0" algn="l">
              <a:lnSpc>
                <a:spcPct val="115000"/>
              </a:lnSpc>
              <a:spcBef>
                <a:spcPts val="0"/>
              </a:spcBef>
              <a:spcAft>
                <a:spcPts val="0"/>
              </a:spcAft>
              <a:buNone/>
            </a:pPr>
            <a:r>
              <a:rPr lang="ja-JP" sz="3200"/>
              <a:t>　</a:t>
            </a:r>
            <a:r>
              <a:rPr b="0" i="0" lang="ja-JP" sz="3200" u="none" cap="none" strike="noStrike">
                <a:solidFill>
                  <a:srgbClr val="000000"/>
                </a:solidFill>
                <a:latin typeface="Arial"/>
                <a:ea typeface="Arial"/>
                <a:cs typeface="Arial"/>
                <a:sym typeface="Arial"/>
              </a:rPr>
              <a:t>ユーザーIDのご登録をお願い致します。</a:t>
            </a:r>
            <a:endParaRPr b="0" i="0" sz="3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lang="ja-JP" sz="3600"/>
              <a:t>　　</a:t>
            </a:r>
            <a:r>
              <a:rPr lang="ja-JP" sz="3600" u="sng">
                <a:solidFill>
                  <a:schemeClr val="hlink"/>
                </a:solidFill>
                <a:hlinkClick r:id="rId3"/>
              </a:rPr>
              <a:t>eCommerce IDの登録要領 .pdf</a:t>
            </a:r>
            <a:endParaRPr sz="3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9"/>
          <p:cNvSpPr txBox="1"/>
          <p:nvPr>
            <p:ph idx="12" type="sldNum"/>
          </p:nvPr>
        </p:nvSpPr>
        <p:spPr>
          <a:xfrm>
            <a:off x="492376" y="12712700"/>
            <a:ext cx="4114800" cy="73025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1200"/>
              <a:buFont typeface="Arial"/>
              <a:buNone/>
            </a:pPr>
            <a:fld id="{00000000-1234-1234-1234-123412341234}" type="slidenum">
              <a:rPr lang="ja-JP" sz="3200"/>
              <a:t>‹#›</a:t>
            </a:fld>
            <a:endParaRPr sz="3200"/>
          </a:p>
        </p:txBody>
      </p:sp>
      <p:sp>
        <p:nvSpPr>
          <p:cNvPr id="121" name="Google Shape;121;p9"/>
          <p:cNvSpPr txBox="1"/>
          <p:nvPr>
            <p:ph type="title"/>
          </p:nvPr>
        </p:nvSpPr>
        <p:spPr>
          <a:xfrm>
            <a:off x="2069093" y="3490471"/>
            <a:ext cx="14520736" cy="578415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8000"/>
              <a:buFont typeface="Arial"/>
              <a:buNone/>
            </a:pPr>
            <a:r>
              <a:rPr lang="ja-JP">
                <a:latin typeface="Arial Narrow"/>
                <a:ea typeface="Arial Narrow"/>
                <a:cs typeface="Arial Narrow"/>
                <a:sym typeface="Arial Narrow"/>
              </a:rPr>
              <a:t>ONE eCommerce</a:t>
            </a:r>
            <a:br>
              <a:rPr lang="ja-JP">
                <a:latin typeface="Arial Narrow"/>
                <a:ea typeface="Arial Narrow"/>
                <a:cs typeface="Arial Narrow"/>
                <a:sym typeface="Arial Narrow"/>
              </a:rPr>
            </a:br>
            <a:br>
              <a:rPr lang="ja-JP">
                <a:latin typeface="Arial Narrow"/>
                <a:ea typeface="Arial Narrow"/>
                <a:cs typeface="Arial Narrow"/>
                <a:sym typeface="Arial Narrow"/>
              </a:rPr>
            </a:br>
            <a:r>
              <a:rPr lang="ja-JP">
                <a:latin typeface="Arial Narrow"/>
                <a:ea typeface="Arial Narrow"/>
                <a:cs typeface="Arial Narrow"/>
                <a:sym typeface="Arial Narrow"/>
              </a:rPr>
              <a:t>　</a:t>
            </a:r>
            <a:r>
              <a:rPr lang="ja-JP" sz="6000">
                <a:latin typeface="Arial Narrow"/>
                <a:ea typeface="Arial Narrow"/>
                <a:cs typeface="Arial Narrow"/>
                <a:sym typeface="Arial Narrow"/>
              </a:rPr>
              <a:t>輸出 B/L インストラクション手順</a:t>
            </a:r>
            <a:br>
              <a:rPr lang="ja-JP" sz="6000">
                <a:latin typeface="Arial Narrow"/>
                <a:ea typeface="Arial Narrow"/>
                <a:cs typeface="Arial Narrow"/>
                <a:sym typeface="Arial Narrow"/>
              </a:rPr>
            </a:br>
            <a:r>
              <a:rPr lang="ja-JP" sz="6000">
                <a:latin typeface="Arial Narrow"/>
                <a:ea typeface="Arial Narrow"/>
                <a:cs typeface="Arial Narrow"/>
                <a:sym typeface="Arial Narrow"/>
              </a:rPr>
              <a:t>　　　（Shipping Instruction）</a:t>
            </a:r>
            <a:endParaRPr sz="6000">
              <a:latin typeface="Arial Narrow"/>
              <a:ea typeface="Arial Narrow"/>
              <a:cs typeface="Arial Narrow"/>
              <a:sym typeface="Arial Narrow"/>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0"/>
          <p:cNvSpPr txBox="1"/>
          <p:nvPr>
            <p:ph type="title"/>
          </p:nvPr>
        </p:nvSpPr>
        <p:spPr>
          <a:xfrm>
            <a:off x="3710353" y="398344"/>
            <a:ext cx="14171642" cy="71558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BD0F72"/>
              </a:buClr>
              <a:buSzPts val="5000"/>
              <a:buFont typeface="Arial Black"/>
              <a:buNone/>
            </a:pPr>
            <a:r>
              <a:rPr lang="ja-JP"/>
              <a:t>SI Submission &amp; Amendment</a:t>
            </a:r>
            <a:r>
              <a:rPr lang="ja-JP"/>
              <a:t> </a:t>
            </a:r>
            <a:endParaRPr/>
          </a:p>
        </p:txBody>
      </p:sp>
      <p:sp>
        <p:nvSpPr>
          <p:cNvPr id="127" name="Google Shape;127;p10"/>
          <p:cNvSpPr txBox="1"/>
          <p:nvPr>
            <p:ph idx="1" type="body"/>
          </p:nvPr>
        </p:nvSpPr>
        <p:spPr>
          <a:xfrm>
            <a:off x="691675" y="1934306"/>
            <a:ext cx="17495100" cy="15195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3000"/>
              <a:buNone/>
            </a:pPr>
            <a:r>
              <a:rPr lang="ja-JP" sz="3200"/>
              <a:t>上部バーの</a:t>
            </a:r>
            <a:r>
              <a:rPr b="1" lang="ja-JP" sz="3200"/>
              <a:t>”Outbound”</a:t>
            </a:r>
            <a:r>
              <a:rPr lang="ja-JP" sz="3200"/>
              <a:t>をクリックすると</a:t>
            </a:r>
            <a:r>
              <a:rPr lang="ja-JP" sz="3200"/>
              <a:t>画面左側にメニュー欄一覧が表示されますので、</a:t>
            </a:r>
            <a:endParaRPr sz="3200"/>
          </a:p>
          <a:p>
            <a:pPr indent="0" lvl="0" marL="190500" rtl="0" algn="l">
              <a:lnSpc>
                <a:spcPct val="115000"/>
              </a:lnSpc>
              <a:spcBef>
                <a:spcPts val="0"/>
              </a:spcBef>
              <a:spcAft>
                <a:spcPts val="0"/>
              </a:spcAft>
              <a:buSzPts val="3000"/>
              <a:buNone/>
            </a:pPr>
            <a:r>
              <a:rPr b="1" lang="ja-JP" sz="3200"/>
              <a:t>”Shipping Instruction”</a:t>
            </a:r>
            <a:r>
              <a:rPr lang="ja-JP" sz="3200"/>
              <a:t>欄から</a:t>
            </a:r>
            <a:r>
              <a:rPr b="1" lang="ja-JP" sz="3200"/>
              <a:t> ”</a:t>
            </a:r>
            <a:r>
              <a:rPr b="1" lang="ja-JP" sz="3200"/>
              <a:t>SI Submission &amp; Amendment</a:t>
            </a:r>
            <a:r>
              <a:rPr b="1" lang="ja-JP" sz="3200"/>
              <a:t>”</a:t>
            </a:r>
            <a:r>
              <a:rPr lang="ja-JP" sz="3200"/>
              <a:t>をクリックします</a:t>
            </a:r>
            <a:endParaRPr sz="3200"/>
          </a:p>
        </p:txBody>
      </p:sp>
      <p:sp>
        <p:nvSpPr>
          <p:cNvPr id="128" name="Google Shape;128;p10"/>
          <p:cNvSpPr txBox="1"/>
          <p:nvPr>
            <p:ph idx="12" type="sldNum"/>
          </p:nvPr>
        </p:nvSpPr>
        <p:spPr>
          <a:xfrm>
            <a:off x="386866" y="12959862"/>
            <a:ext cx="4114800" cy="48308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fld id="{00000000-1234-1234-1234-123412341234}" type="slidenum">
              <a:rPr lang="ja-JP" sz="3200"/>
              <a:t>‹#›</a:t>
            </a:fld>
            <a:endParaRPr sz="3200"/>
          </a:p>
        </p:txBody>
      </p:sp>
      <p:pic>
        <p:nvPicPr>
          <p:cNvPr id="129" name="Google Shape;129;p10"/>
          <p:cNvPicPr preferRelativeResize="0"/>
          <p:nvPr/>
        </p:nvPicPr>
        <p:blipFill>
          <a:blip r:embed="rId3">
            <a:alphaModFix/>
          </a:blip>
          <a:stretch>
            <a:fillRect/>
          </a:stretch>
        </p:blipFill>
        <p:spPr>
          <a:xfrm>
            <a:off x="741125" y="3723046"/>
            <a:ext cx="16958125" cy="7862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1"/>
          <p:cNvSpPr txBox="1"/>
          <p:nvPr>
            <p:ph idx="1" type="body"/>
          </p:nvPr>
        </p:nvSpPr>
        <p:spPr>
          <a:xfrm>
            <a:off x="697425" y="1863973"/>
            <a:ext cx="17082900" cy="31695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3000"/>
              <a:buNone/>
            </a:pPr>
            <a:r>
              <a:rPr lang="ja-JP" sz="3200">
                <a:latin typeface="Arial"/>
                <a:ea typeface="Arial"/>
                <a:cs typeface="Arial"/>
                <a:sym typeface="Arial"/>
              </a:rPr>
              <a:t>入力対象Bookingを検索します</a:t>
            </a:r>
            <a:endParaRPr sz="3200">
              <a:latin typeface="Arial"/>
              <a:ea typeface="Arial"/>
              <a:cs typeface="Arial"/>
              <a:sym typeface="Arial"/>
            </a:endParaRPr>
          </a:p>
          <a:p>
            <a:pPr indent="0" lvl="0" marL="0" rtl="0" algn="l">
              <a:lnSpc>
                <a:spcPct val="115000"/>
              </a:lnSpc>
              <a:spcBef>
                <a:spcPts val="0"/>
              </a:spcBef>
              <a:spcAft>
                <a:spcPts val="0"/>
              </a:spcAft>
              <a:buSzPts val="3000"/>
              <a:buNone/>
            </a:pPr>
            <a:r>
              <a:rPr lang="ja-JP" sz="3200">
                <a:latin typeface="Arial"/>
                <a:ea typeface="Arial"/>
                <a:cs typeface="Arial"/>
                <a:sym typeface="Arial"/>
              </a:rPr>
              <a:t>以下の選択肢を利用して対象Bookingを検索します</a:t>
            </a:r>
            <a:endParaRPr sz="3200">
              <a:latin typeface="Arial"/>
              <a:ea typeface="Arial"/>
              <a:cs typeface="Arial"/>
              <a:sym typeface="Arial"/>
            </a:endParaRPr>
          </a:p>
          <a:p>
            <a:pPr indent="0" lvl="0" marL="0" rtl="0" algn="l">
              <a:lnSpc>
                <a:spcPct val="115000"/>
              </a:lnSpc>
              <a:spcBef>
                <a:spcPts val="0"/>
              </a:spcBef>
              <a:spcAft>
                <a:spcPts val="0"/>
              </a:spcAft>
              <a:buSzPts val="3000"/>
              <a:buNone/>
            </a:pPr>
            <a:r>
              <a:rPr lang="ja-JP" sz="3200"/>
              <a:t>Booking No.で検索する場合は、ONEYを除いた番号を入力ください</a:t>
            </a:r>
            <a:endParaRPr sz="3200"/>
          </a:p>
          <a:p>
            <a:pPr indent="0" lvl="0" marL="190500" rtl="0" algn="l">
              <a:lnSpc>
                <a:spcPct val="115000"/>
              </a:lnSpc>
              <a:spcBef>
                <a:spcPts val="0"/>
              </a:spcBef>
              <a:spcAft>
                <a:spcPts val="0"/>
              </a:spcAft>
              <a:buSzPts val="3000"/>
              <a:buNone/>
            </a:pPr>
            <a:r>
              <a:rPr b="1" lang="ja-JP" sz="3200"/>
              <a:t>　</a:t>
            </a:r>
            <a:r>
              <a:rPr b="1" lang="ja-JP" sz="3200">
                <a:latin typeface="Arial"/>
                <a:ea typeface="Arial"/>
                <a:cs typeface="Arial"/>
                <a:sym typeface="Arial"/>
              </a:rPr>
              <a:t>Booking No. / Departure Date / Booking Date / Request Date / Vessel</a:t>
            </a:r>
            <a:endParaRPr b="1" sz="3200">
              <a:latin typeface="Arial"/>
              <a:ea typeface="Arial"/>
              <a:cs typeface="Arial"/>
              <a:sym typeface="Arial"/>
            </a:endParaRPr>
          </a:p>
        </p:txBody>
      </p:sp>
      <p:sp>
        <p:nvSpPr>
          <p:cNvPr id="135" name="Google Shape;135;p11"/>
          <p:cNvSpPr txBox="1"/>
          <p:nvPr>
            <p:ph idx="12" type="sldNum"/>
          </p:nvPr>
        </p:nvSpPr>
        <p:spPr>
          <a:xfrm>
            <a:off x="386866" y="12959862"/>
            <a:ext cx="4114800" cy="48308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fld id="{00000000-1234-1234-1234-123412341234}" type="slidenum">
              <a:rPr lang="ja-JP" sz="3200"/>
              <a:t>‹#›</a:t>
            </a:fld>
            <a:endParaRPr sz="3200"/>
          </a:p>
        </p:txBody>
      </p:sp>
      <p:sp>
        <p:nvSpPr>
          <p:cNvPr id="136" name="Google Shape;136;p11"/>
          <p:cNvSpPr txBox="1"/>
          <p:nvPr>
            <p:ph type="title"/>
          </p:nvPr>
        </p:nvSpPr>
        <p:spPr>
          <a:xfrm>
            <a:off x="3710353" y="398344"/>
            <a:ext cx="14171642" cy="71558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BD0F72"/>
              </a:buClr>
              <a:buSzPts val="5000"/>
              <a:buFont typeface="Arial Black"/>
              <a:buNone/>
            </a:pPr>
            <a:r>
              <a:rPr lang="ja-JP"/>
              <a:t>対象Bookingを検索</a:t>
            </a:r>
            <a:endParaRPr/>
          </a:p>
        </p:txBody>
      </p:sp>
      <p:pic>
        <p:nvPicPr>
          <p:cNvPr id="137" name="Google Shape;137;p11"/>
          <p:cNvPicPr preferRelativeResize="0"/>
          <p:nvPr/>
        </p:nvPicPr>
        <p:blipFill>
          <a:blip r:embed="rId3">
            <a:alphaModFix/>
          </a:blip>
          <a:stretch>
            <a:fillRect/>
          </a:stretch>
        </p:blipFill>
        <p:spPr>
          <a:xfrm>
            <a:off x="697424" y="4881050"/>
            <a:ext cx="16780674" cy="85619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3"/>
          <p:cNvSpPr txBox="1"/>
          <p:nvPr>
            <p:ph idx="12" type="sldNum"/>
          </p:nvPr>
        </p:nvSpPr>
        <p:spPr>
          <a:xfrm>
            <a:off x="386866" y="12959862"/>
            <a:ext cx="4114800" cy="48308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fld id="{00000000-1234-1234-1234-123412341234}" type="slidenum">
              <a:rPr lang="ja-JP" sz="3200"/>
              <a:t>‹#›</a:t>
            </a:fld>
            <a:endParaRPr sz="3200"/>
          </a:p>
        </p:txBody>
      </p:sp>
      <p:sp>
        <p:nvSpPr>
          <p:cNvPr id="143" name="Google Shape;143;p13"/>
          <p:cNvSpPr txBox="1"/>
          <p:nvPr>
            <p:ph type="title"/>
          </p:nvPr>
        </p:nvSpPr>
        <p:spPr>
          <a:xfrm>
            <a:off x="3710353" y="398344"/>
            <a:ext cx="14171700" cy="71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BD0F72"/>
              </a:buClr>
              <a:buSzPts val="5000"/>
              <a:buFont typeface="Arial Black"/>
              <a:buNone/>
            </a:pPr>
            <a:r>
              <a:rPr lang="ja-JP"/>
              <a:t>対象Bookingを選択</a:t>
            </a:r>
            <a:endParaRPr/>
          </a:p>
        </p:txBody>
      </p:sp>
      <p:sp>
        <p:nvSpPr>
          <p:cNvPr id="144" name="Google Shape;144;p13"/>
          <p:cNvSpPr/>
          <p:nvPr/>
        </p:nvSpPr>
        <p:spPr>
          <a:xfrm>
            <a:off x="674169" y="1619794"/>
            <a:ext cx="15361800" cy="1384800"/>
          </a:xfrm>
          <a:prstGeom prst="rect">
            <a:avLst/>
          </a:prstGeom>
          <a:no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None/>
            </a:pPr>
            <a:r>
              <a:rPr i="0" lang="ja-JP" sz="3200" u="none" cap="none" strike="noStrike">
                <a:solidFill>
                  <a:schemeClr val="dk1"/>
                </a:solidFill>
              </a:rPr>
              <a:t>対象Booking を選択し、</a:t>
            </a:r>
            <a:r>
              <a:rPr lang="ja-JP" sz="3200">
                <a:solidFill>
                  <a:schemeClr val="dk1"/>
                </a:solidFill>
              </a:rPr>
              <a:t>Input</a:t>
            </a:r>
            <a:r>
              <a:rPr i="0" lang="ja-JP" sz="3200" u="none" cap="none" strike="noStrike">
                <a:solidFill>
                  <a:schemeClr val="dk1"/>
                </a:solidFill>
              </a:rPr>
              <a:t>/</a:t>
            </a:r>
            <a:r>
              <a:rPr lang="ja-JP" sz="3200">
                <a:solidFill>
                  <a:schemeClr val="dk1"/>
                </a:solidFill>
              </a:rPr>
              <a:t>Edit</a:t>
            </a:r>
            <a:r>
              <a:rPr i="0" lang="ja-JP" sz="3200" u="none" cap="none" strike="noStrike">
                <a:solidFill>
                  <a:schemeClr val="dk1"/>
                </a:solidFill>
              </a:rPr>
              <a:t>ボタンを押下することでSI作成を開始します</a:t>
            </a:r>
            <a:endParaRPr i="0" sz="3200" u="none" cap="none" strike="noStrike">
              <a:solidFill>
                <a:schemeClr val="dk1"/>
              </a:solidFill>
            </a:endParaRPr>
          </a:p>
        </p:txBody>
      </p:sp>
      <p:pic>
        <p:nvPicPr>
          <p:cNvPr id="145" name="Google Shape;145;p13"/>
          <p:cNvPicPr preferRelativeResize="0"/>
          <p:nvPr/>
        </p:nvPicPr>
        <p:blipFill>
          <a:blip r:embed="rId3">
            <a:alphaModFix/>
          </a:blip>
          <a:stretch>
            <a:fillRect/>
          </a:stretch>
        </p:blipFill>
        <p:spPr>
          <a:xfrm>
            <a:off x="742175" y="2772422"/>
            <a:ext cx="13529125" cy="10061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14"/>
          <p:cNvPicPr preferRelativeResize="0"/>
          <p:nvPr/>
        </p:nvPicPr>
        <p:blipFill>
          <a:blip r:embed="rId3">
            <a:alphaModFix/>
          </a:blip>
          <a:stretch>
            <a:fillRect/>
          </a:stretch>
        </p:blipFill>
        <p:spPr>
          <a:xfrm>
            <a:off x="691405" y="6066325"/>
            <a:ext cx="17533444" cy="5788575"/>
          </a:xfrm>
          <a:prstGeom prst="rect">
            <a:avLst/>
          </a:prstGeom>
          <a:noFill/>
          <a:ln>
            <a:noFill/>
          </a:ln>
        </p:spPr>
      </p:pic>
      <p:sp>
        <p:nvSpPr>
          <p:cNvPr id="151" name="Google Shape;151;p14"/>
          <p:cNvSpPr txBox="1"/>
          <p:nvPr>
            <p:ph idx="12" type="sldNum"/>
          </p:nvPr>
        </p:nvSpPr>
        <p:spPr>
          <a:xfrm>
            <a:off x="386866" y="12959862"/>
            <a:ext cx="4114800" cy="48308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fld id="{00000000-1234-1234-1234-123412341234}" type="slidenum">
              <a:rPr lang="ja-JP" sz="3200"/>
              <a:t>‹#›</a:t>
            </a:fld>
            <a:endParaRPr sz="3200"/>
          </a:p>
        </p:txBody>
      </p:sp>
      <p:sp>
        <p:nvSpPr>
          <p:cNvPr id="152" name="Google Shape;152;p14"/>
          <p:cNvSpPr txBox="1"/>
          <p:nvPr>
            <p:ph type="title"/>
          </p:nvPr>
        </p:nvSpPr>
        <p:spPr>
          <a:xfrm>
            <a:off x="3710353" y="398344"/>
            <a:ext cx="14171642" cy="71558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BD0F72"/>
              </a:buClr>
              <a:buSzPts val="5000"/>
              <a:buFont typeface="Arial Black"/>
              <a:buNone/>
            </a:pPr>
            <a:r>
              <a:rPr lang="ja-JP"/>
              <a:t>S/I登録前情報</a:t>
            </a:r>
            <a:endParaRPr/>
          </a:p>
        </p:txBody>
      </p:sp>
      <p:sp>
        <p:nvSpPr>
          <p:cNvPr id="153" name="Google Shape;153;p14"/>
          <p:cNvSpPr/>
          <p:nvPr/>
        </p:nvSpPr>
        <p:spPr>
          <a:xfrm>
            <a:off x="11331550" y="8644150"/>
            <a:ext cx="5258700" cy="346500"/>
          </a:xfrm>
          <a:prstGeom prst="rect">
            <a:avLst/>
          </a:prstGeom>
          <a:solidFill>
            <a:srgbClr val="FFFFFF"/>
          </a:solid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ja-JP" sz="1800" u="none" cap="none" strike="noStrike">
                <a:solidFill>
                  <a:srgbClr val="FF0000"/>
                </a:solidFill>
                <a:latin typeface="Arial"/>
                <a:ea typeface="Arial"/>
                <a:cs typeface="Arial"/>
                <a:sym typeface="Arial"/>
              </a:rPr>
              <a:t>※</a:t>
            </a:r>
            <a:r>
              <a:rPr b="1" lang="ja-JP" sz="1800">
                <a:solidFill>
                  <a:srgbClr val="FF0000"/>
                </a:solidFill>
              </a:rPr>
              <a:t>Freight memo/Waybill</a:t>
            </a:r>
            <a:r>
              <a:rPr b="1" i="0" lang="ja-JP" sz="1800" u="none" cap="none" strike="noStrike">
                <a:solidFill>
                  <a:srgbClr val="FF0000"/>
                </a:solidFill>
                <a:latin typeface="Arial"/>
                <a:ea typeface="Arial"/>
                <a:cs typeface="Arial"/>
                <a:sym typeface="Arial"/>
              </a:rPr>
              <a:t>送付先を記入</a:t>
            </a:r>
            <a:endParaRPr/>
          </a:p>
        </p:txBody>
      </p:sp>
      <p:sp>
        <p:nvSpPr>
          <p:cNvPr id="154" name="Google Shape;154;p14"/>
          <p:cNvSpPr/>
          <p:nvPr/>
        </p:nvSpPr>
        <p:spPr>
          <a:xfrm>
            <a:off x="5288600" y="10133350"/>
            <a:ext cx="4276200" cy="483000"/>
          </a:xfrm>
          <a:prstGeom prst="rect">
            <a:avLst/>
          </a:prstGeom>
          <a:solidFill>
            <a:srgbClr val="FFFFFF"/>
          </a:solid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rPr b="1" lang="ja-JP" sz="1800">
                <a:solidFill>
                  <a:srgbClr val="FF0000"/>
                </a:solidFill>
              </a:rPr>
              <a:t>※Freight memo/Waybill送付先を記入</a:t>
            </a:r>
            <a:endParaRPr b="1" sz="1800">
              <a:solidFill>
                <a:srgbClr val="FF0000"/>
              </a:solidFill>
            </a:endParaRPr>
          </a:p>
        </p:txBody>
      </p:sp>
      <p:sp>
        <p:nvSpPr>
          <p:cNvPr id="155" name="Google Shape;155;p14"/>
          <p:cNvSpPr txBox="1"/>
          <p:nvPr>
            <p:ph idx="1" type="body"/>
          </p:nvPr>
        </p:nvSpPr>
        <p:spPr>
          <a:xfrm>
            <a:off x="764275" y="1792525"/>
            <a:ext cx="17082900" cy="4273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ja-JP" sz="3200"/>
              <a:t>入力は下記3通りから選択いただけます</a:t>
            </a:r>
            <a:endParaRPr sz="3200"/>
          </a:p>
          <a:p>
            <a:pPr indent="0" lvl="0" marL="190500" rtl="0" algn="l">
              <a:lnSpc>
                <a:spcPct val="115000"/>
              </a:lnSpc>
              <a:spcBef>
                <a:spcPts val="0"/>
              </a:spcBef>
              <a:spcAft>
                <a:spcPts val="0"/>
              </a:spcAft>
              <a:buClr>
                <a:schemeClr val="dk1"/>
              </a:buClr>
              <a:buSzPts val="1100"/>
              <a:buFont typeface="Arial"/>
              <a:buNone/>
            </a:pPr>
            <a:r>
              <a:rPr lang="ja-JP" sz="3200"/>
              <a:t>① 事前にテンプレートを作成している場合、ドロップダウンリストから選択可能です</a:t>
            </a:r>
            <a:endParaRPr sz="3200"/>
          </a:p>
          <a:p>
            <a:pPr indent="0" lvl="0" marL="190500" rtl="0" algn="l">
              <a:lnSpc>
                <a:spcPct val="115000"/>
              </a:lnSpc>
              <a:spcBef>
                <a:spcPts val="0"/>
              </a:spcBef>
              <a:spcAft>
                <a:spcPts val="0"/>
              </a:spcAft>
              <a:buClr>
                <a:schemeClr val="dk1"/>
              </a:buClr>
              <a:buSzPts val="1100"/>
              <a:buFont typeface="Arial"/>
              <a:buNone/>
            </a:pPr>
            <a:r>
              <a:rPr lang="ja-JP" sz="3200"/>
              <a:t>         ⇒作成方法は</a:t>
            </a:r>
            <a:r>
              <a:rPr lang="ja-JP" sz="3200" u="sng">
                <a:solidFill>
                  <a:schemeClr val="hlink"/>
                </a:solidFill>
                <a:hlinkClick action="ppaction://hlinksldjump" r:id="rId4"/>
              </a:rPr>
              <a:t>テンプレートの作成/保存</a:t>
            </a:r>
            <a:r>
              <a:rPr lang="ja-JP" sz="3200"/>
              <a:t>をご確認ください</a:t>
            </a:r>
            <a:endParaRPr sz="3200"/>
          </a:p>
          <a:p>
            <a:pPr indent="0" lvl="0" marL="190500" rtl="0" algn="l">
              <a:lnSpc>
                <a:spcPct val="115000"/>
              </a:lnSpc>
              <a:spcBef>
                <a:spcPts val="0"/>
              </a:spcBef>
              <a:spcAft>
                <a:spcPts val="0"/>
              </a:spcAft>
              <a:buClr>
                <a:schemeClr val="dk1"/>
              </a:buClr>
              <a:buSzPts val="1100"/>
              <a:buFont typeface="Arial"/>
              <a:buNone/>
            </a:pPr>
            <a:r>
              <a:rPr lang="ja-JP" sz="3200"/>
              <a:t>② 前回のブッキング時のS/I をコピーができます。（前回のブッキング番号入力が必要）</a:t>
            </a:r>
            <a:endParaRPr sz="3200"/>
          </a:p>
          <a:p>
            <a:pPr indent="0" lvl="0" marL="190500" rtl="0" algn="l">
              <a:lnSpc>
                <a:spcPct val="115000"/>
              </a:lnSpc>
              <a:spcBef>
                <a:spcPts val="0"/>
              </a:spcBef>
              <a:spcAft>
                <a:spcPts val="0"/>
              </a:spcAft>
              <a:buClr>
                <a:schemeClr val="dk1"/>
              </a:buClr>
              <a:buSzPts val="1100"/>
              <a:buFont typeface="Arial"/>
              <a:buNone/>
            </a:pPr>
            <a:r>
              <a:rPr lang="ja-JP" sz="3200"/>
              <a:t>③ 連絡先情報として全欄への入力が必要となります</a:t>
            </a:r>
            <a:endParaRPr sz="3200"/>
          </a:p>
          <a:p>
            <a:pPr indent="0" lvl="0" marL="190500" rtl="0" algn="l">
              <a:lnSpc>
                <a:spcPct val="115000"/>
              </a:lnSpc>
              <a:spcBef>
                <a:spcPts val="0"/>
              </a:spcBef>
              <a:spcAft>
                <a:spcPts val="0"/>
              </a:spcAft>
              <a:buClr>
                <a:schemeClr val="dk1"/>
              </a:buClr>
              <a:buSzPts val="1100"/>
              <a:buFont typeface="Arial"/>
              <a:buNone/>
            </a:pPr>
            <a:r>
              <a:rPr lang="ja-JP" sz="3200"/>
              <a:t>　　　※Freight memo/Waybill送付をご希望の際には、”e-Mail Address”又は ”Fax No.”  に</a:t>
            </a:r>
            <a:endParaRPr sz="3200"/>
          </a:p>
          <a:p>
            <a:pPr indent="0" lvl="0" marL="190500" rtl="0" algn="l">
              <a:lnSpc>
                <a:spcPct val="115000"/>
              </a:lnSpc>
              <a:spcBef>
                <a:spcPts val="0"/>
              </a:spcBef>
              <a:spcAft>
                <a:spcPts val="0"/>
              </a:spcAft>
              <a:buClr>
                <a:schemeClr val="dk1"/>
              </a:buClr>
              <a:buSzPts val="1100"/>
              <a:buFont typeface="Arial"/>
              <a:buNone/>
            </a:pPr>
            <a:r>
              <a:rPr lang="ja-JP" sz="3200"/>
              <a:t>       　　送付先情報をご記入ください</a:t>
            </a:r>
            <a:endParaRPr sz="3200"/>
          </a:p>
          <a:p>
            <a:pPr indent="0" lvl="0" marL="190500" rtl="0" algn="l">
              <a:lnSpc>
                <a:spcPct val="115000"/>
              </a:lnSpc>
              <a:spcBef>
                <a:spcPts val="0"/>
              </a:spcBef>
              <a:spcAft>
                <a:spcPts val="0"/>
              </a:spcAft>
              <a:buClr>
                <a:schemeClr val="dk1"/>
              </a:buClr>
              <a:buSzPts val="1100"/>
              <a:buFont typeface="Arial"/>
              <a:buNone/>
            </a:pPr>
            <a:r>
              <a:t/>
            </a:r>
            <a:endParaRPr sz="3200"/>
          </a:p>
          <a:p>
            <a:pPr indent="0" lvl="0" marL="190500" rtl="0" algn="l">
              <a:lnSpc>
                <a:spcPct val="115000"/>
              </a:lnSpc>
              <a:spcBef>
                <a:spcPts val="0"/>
              </a:spcBef>
              <a:spcAft>
                <a:spcPts val="0"/>
              </a:spcAft>
              <a:buClr>
                <a:srgbClr val="000000"/>
              </a:buClr>
              <a:buSzPts val="3000"/>
              <a:buFont typeface="Arial"/>
              <a:buNone/>
            </a:pPr>
            <a:r>
              <a:t/>
            </a:r>
            <a:endParaRPr sz="3200"/>
          </a:p>
        </p:txBody>
      </p:sp>
    </p:spTree>
  </p:cSld>
  <p:clrMapOvr>
    <a:masterClrMapping/>
  </p:clrMapOvr>
</p:sld>
</file>

<file path=ppt/theme/theme1.xml><?xml version="1.0" encoding="utf-8"?>
<a:theme xmlns:a="http://schemas.openxmlformats.org/drawingml/2006/main" xmlns:r="http://schemas.openxmlformats.org/officeDocument/2006/relationships" name="ONE PPT Template-16X9">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ONEJP</dc:creator>
</cp:coreProperties>
</file>